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48180" y="1327785"/>
            <a:ext cx="8077200" cy="1819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95675" y="3618865"/>
            <a:ext cx="5200650" cy="97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20305"/>
            <a:ext cx="11520000" cy="3690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59669" y="3891544"/>
            <a:ext cx="380826" cy="238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01685" y="3891544"/>
            <a:ext cx="514115" cy="238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72065" y="3891544"/>
            <a:ext cx="380826" cy="238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13884" y="3891544"/>
            <a:ext cx="380826" cy="238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5" y="720000"/>
            <a:ext cx="11520000" cy="3873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609375" y="1664435"/>
            <a:ext cx="523636" cy="238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51061" y="1664435"/>
            <a:ext cx="380826" cy="238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09375" y="2246360"/>
            <a:ext cx="523636" cy="238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51061" y="2246360"/>
            <a:ext cx="380826" cy="238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36747" y="3362511"/>
            <a:ext cx="618842" cy="267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400582" y="3944436"/>
            <a:ext cx="675966" cy="305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4975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475669" y="2159133"/>
            <a:ext cx="637884" cy="25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68859" y="2931118"/>
            <a:ext cx="466512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53685" y="2931118"/>
            <a:ext cx="618842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24396" y="3312345"/>
            <a:ext cx="609322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11735" y="3512489"/>
            <a:ext cx="609322" cy="25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20330" y="3512489"/>
            <a:ext cx="466512" cy="25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268859" y="4093861"/>
            <a:ext cx="466512" cy="25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953685" y="4093861"/>
            <a:ext cx="618842" cy="25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268859" y="4675233"/>
            <a:ext cx="466512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020330" y="4675233"/>
            <a:ext cx="466512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021322" y="5256604"/>
            <a:ext cx="637884" cy="25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772793" y="5256604"/>
            <a:ext cx="637884" cy="257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371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38530" y="2463165"/>
            <a:ext cx="1620520" cy="1447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86525" y="2234565"/>
            <a:ext cx="1786255" cy="1924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63603" y="3320370"/>
            <a:ext cx="218975" cy="238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61751" y="3320370"/>
            <a:ext cx="352264" cy="238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2023-07-05T10:59:01Z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