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48180" y="1327785"/>
            <a:ext cx="8077200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02635" y="3669665"/>
            <a:ext cx="5705475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076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200231" y="2472349"/>
            <a:ext cx="352264" cy="304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97685" y="3072338"/>
            <a:ext cx="685487" cy="304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00958" y="3072338"/>
            <a:ext cx="361785" cy="295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82710" y="3691374"/>
            <a:ext cx="352264" cy="276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11470" y="4300887"/>
            <a:ext cx="218975" cy="23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391305" y="4300887"/>
            <a:ext cx="218975" cy="23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949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151636" y="1454960"/>
            <a:ext cx="276099" cy="219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51636" y="2056290"/>
            <a:ext cx="276099" cy="219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51636" y="2657621"/>
            <a:ext cx="276099" cy="219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13553" y="3230318"/>
            <a:ext cx="314181" cy="295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725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35860" y="1311275"/>
            <a:ext cx="827405" cy="542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04892" y="1673040"/>
            <a:ext cx="342743" cy="266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87437" y="1863648"/>
            <a:ext cx="342743" cy="276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 rot="20820000">
            <a:off x="8835390" y="1887220"/>
            <a:ext cx="1078230" cy="164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 rot="1260000">
            <a:off x="2525395" y="2092325"/>
            <a:ext cx="1312545" cy="1353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9760585" y="1534795"/>
            <a:ext cx="827405" cy="542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50150"/>
            <a:ext cx="11520000" cy="2489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451850" y="1106805"/>
            <a:ext cx="3205480" cy="2322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434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211404" y="2875817"/>
            <a:ext cx="218975" cy="238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23735" y="2875817"/>
            <a:ext cx="218975" cy="238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11404" y="3476775"/>
            <a:ext cx="218975" cy="238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23735" y="3476775"/>
            <a:ext cx="209454" cy="238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2023-07-05T10:57:09Z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