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48180" y="1327785"/>
            <a:ext cx="8077200" cy="18192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314700" y="3667125"/>
            <a:ext cx="55626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615225"/>
            <a:ext cx="11520000" cy="33056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6743569" y="2368066"/>
            <a:ext cx="142809" cy="76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077784" y="2358540"/>
            <a:ext cx="352264" cy="3048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219603" y="2987277"/>
            <a:ext cx="152331" cy="2286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056760" y="2958698"/>
            <a:ext cx="285619" cy="257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657222" y="3577908"/>
            <a:ext cx="523636" cy="2381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95" y="591095"/>
            <a:ext cx="11520000" cy="33304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137114" y="3434890"/>
            <a:ext cx="466512" cy="2672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697180" y="3434890"/>
            <a:ext cx="609322" cy="2672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720000"/>
            <a:ext cx="11520000" cy="27298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011801" y="2982138"/>
            <a:ext cx="466512" cy="2577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401156" y="2982138"/>
            <a:ext cx="476033" cy="2577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199900" y="2982138"/>
            <a:ext cx="609322" cy="2577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720000"/>
            <a:ext cx="11520000" cy="25434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792495" y="2739502"/>
            <a:ext cx="380826" cy="2381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391305" y="2739502"/>
            <a:ext cx="523636" cy="2381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056760" y="2739502"/>
            <a:ext cx="523636" cy="2381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720000"/>
            <a:ext cx="11520000" cy="34796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2059404" y="3027030"/>
            <a:ext cx="2760991" cy="3145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637520" y="3429000"/>
            <a:ext cx="466725" cy="9550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jVmNjkzMWM1NDNjZjE3YzgyYzI1NzUxMWE2OWRiNmQ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7</cp:revision>
  <dcterms:created xsi:type="dcterms:W3CDTF">2023-07-03T01:47:00Z</dcterms:created>
  <dcterms:modified xsi:type="dcterms:W3CDTF">2023-07-05T10:58:02Z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2052-12.1.0.15066</vt:lpwstr>
  </property>
</Properties>
</file>