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2" r:id="rId5"/>
    <p:sldId id="260" r:id="rId6"/>
    <p:sldId id="257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266825" y="1381125"/>
            <a:ext cx="9658350" cy="17716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538220" y="3727450"/>
            <a:ext cx="5114925" cy="971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624750"/>
            <a:ext cx="11520000" cy="40098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4858479" y="2415366"/>
            <a:ext cx="542677" cy="2381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618809" y="3005889"/>
            <a:ext cx="361785" cy="2762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171999" y="3586886"/>
            <a:ext cx="1894611" cy="3143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571206" y="3586886"/>
            <a:ext cx="1894611" cy="3143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183503" y="4186934"/>
            <a:ext cx="1894611" cy="3143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4501425"/>
            <a:ext cx="11520000" cy="2042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/>
          <p:cNvSpPr/>
          <p:nvPr>
            <p:custDataLst>
              <p:tags r:id="rId2"/>
            </p:custDataLst>
          </p:nvPr>
        </p:nvSpPr>
        <p:spPr bwMode="white">
          <a:xfrm>
            <a:off x="10428065" y="5350751"/>
            <a:ext cx="314181" cy="2958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3"/>
            </p:custDataLst>
          </p:nvPr>
        </p:nvSpPr>
        <p:spPr bwMode="white">
          <a:xfrm>
            <a:off x="10428065" y="6066475"/>
            <a:ext cx="314181" cy="2958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551090"/>
            <a:ext cx="11520000" cy="30198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831215" y="1951355"/>
            <a:ext cx="2218055" cy="16198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201795" y="1951355"/>
            <a:ext cx="2389505" cy="16205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905115" y="1951355"/>
            <a:ext cx="2085340" cy="16840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3570515"/>
            <a:ext cx="11520000" cy="30777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矩形 13"/>
          <p:cNvSpPr/>
          <p:nvPr>
            <p:custDataLst>
              <p:tags r:id="rId2"/>
            </p:custDataLst>
          </p:nvPr>
        </p:nvSpPr>
        <p:spPr bwMode="white">
          <a:xfrm>
            <a:off x="2005965" y="4911725"/>
            <a:ext cx="5056505" cy="10782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1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720000"/>
            <a:ext cx="11520000" cy="33967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735455" y="3114040"/>
            <a:ext cx="5551170" cy="1316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jVmNjkzMWM1NDNjZjE3YzgyYzI1NzUxMWE2OWRiNmQ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2023-07-03T01:47:00Z</dcterms:created>
  <dcterms:modified xsi:type="dcterms:W3CDTF">2023-07-05T10:48:22Z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2052-12.1.0.15066</vt:lpwstr>
  </property>
</Properties>
</file>