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6825" y="1381125"/>
            <a:ext cx="965835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51355" y="3670935"/>
            <a:ext cx="8467725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0930"/>
            <a:ext cx="11520000" cy="505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9"/>
          <a:stretch>
            <a:fillRect/>
          </a:stretch>
        </p:blipFill>
        <p:spPr>
          <a:xfrm>
            <a:off x="1098550" y="5763895"/>
            <a:ext cx="9000000" cy="96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0" y="153580"/>
            <a:ext cx="9000000" cy="5670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03605" y="4486275"/>
            <a:ext cx="4511040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6"/>
          <a:stretch>
            <a:fillRect/>
          </a:stretch>
        </p:blipFill>
        <p:spPr>
          <a:xfrm>
            <a:off x="335915" y="668020"/>
            <a:ext cx="11520170" cy="4060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93675" y="1778000"/>
            <a:ext cx="5798185" cy="327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" y="213995"/>
            <a:ext cx="8225790" cy="648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48050" y="3809365"/>
            <a:ext cx="215265" cy="56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21475" y="3809365"/>
            <a:ext cx="459105" cy="67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42695" y="4481830"/>
            <a:ext cx="5394325" cy="2221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7"/>
          <a:stretch>
            <a:fillRect/>
          </a:stretch>
        </p:blipFill>
        <p:spPr>
          <a:xfrm>
            <a:off x="344805" y="737870"/>
            <a:ext cx="11384280" cy="538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78580" y="1898015"/>
            <a:ext cx="325120" cy="74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89420" y="1957705"/>
            <a:ext cx="414020" cy="74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86180" y="2863215"/>
            <a:ext cx="5300980" cy="306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6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58512" y="1931132"/>
            <a:ext cx="295140" cy="61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52991" y="1940668"/>
            <a:ext cx="276099" cy="61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3917" y="1931132"/>
            <a:ext cx="599802" cy="61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7955" y="2809240"/>
            <a:ext cx="5996305" cy="3081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6"/>
          <a:stretch>
            <a:fillRect/>
          </a:stretch>
        </p:blipFill>
        <p:spPr>
          <a:xfrm>
            <a:off x="370840" y="342900"/>
            <a:ext cx="8406130" cy="6325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67105" y="4337685"/>
            <a:ext cx="8313420" cy="233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