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6825" y="1381125"/>
            <a:ext cx="9658350" cy="1771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4875" y="3653155"/>
            <a:ext cx="10382250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0" y="720000"/>
            <a:ext cx="11520000" cy="276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03468" y="2437522"/>
            <a:ext cx="361785" cy="305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8013" y="2437522"/>
            <a:ext cx="352264" cy="29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06740" y="2447064"/>
            <a:ext cx="361785" cy="295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7335" y="3029113"/>
            <a:ext cx="2684826" cy="31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487330"/>
            <a:ext cx="11520000" cy="298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831215" y="4840605"/>
            <a:ext cx="2399030" cy="156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4496435" y="4840605"/>
            <a:ext cx="2389505" cy="16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248015" y="4840605"/>
            <a:ext cx="2732405" cy="156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3023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1215" y="1983105"/>
            <a:ext cx="1275715" cy="123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25495" y="1983105"/>
            <a:ext cx="1923415" cy="1552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34100" y="1954530"/>
            <a:ext cx="1923415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2705" y="1954530"/>
            <a:ext cx="2218055" cy="1581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34955"/>
            <a:ext cx="11520000" cy="3003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2707005" y="4879340"/>
            <a:ext cx="4846320" cy="1257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5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07005" y="3112770"/>
            <a:ext cx="5169535" cy="15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