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2" r:id="rId5"/>
    <p:sldId id="260" r:id="rId6"/>
    <p:sldId id="257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1123" y="4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7.xml"/><Relationship Id="rId7" Type="http://schemas.openxmlformats.org/officeDocument/2006/relationships/image" Target="../media/image4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.xml"/><Relationship Id="rId4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266825" y="1381125"/>
            <a:ext cx="9658350" cy="1771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623945" y="3642360"/>
            <a:ext cx="5143500" cy="981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369208"/>
            <a:ext cx="11520000" cy="38979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603250" y="2494643"/>
            <a:ext cx="2080260" cy="1320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906010" y="2585448"/>
            <a:ext cx="2925445" cy="18535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707755" y="2585448"/>
            <a:ext cx="2587625" cy="1854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4267201"/>
            <a:ext cx="11520000" cy="20960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/>
          <p:cNvSpPr/>
          <p:nvPr>
            <p:custDataLst>
              <p:tags r:id="rId2"/>
            </p:custDataLst>
          </p:nvPr>
        </p:nvSpPr>
        <p:spPr bwMode="white">
          <a:xfrm>
            <a:off x="2233930" y="5219791"/>
            <a:ext cx="296545" cy="238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3"/>
            </p:custDataLst>
          </p:nvPr>
        </p:nvSpPr>
        <p:spPr bwMode="white">
          <a:xfrm>
            <a:off x="8726805" y="5219791"/>
            <a:ext cx="321310" cy="238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4"/>
            </p:custDataLst>
          </p:nvPr>
        </p:nvSpPr>
        <p:spPr bwMode="white">
          <a:xfrm>
            <a:off x="3116580" y="5906226"/>
            <a:ext cx="323215" cy="247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5"/>
            </p:custDataLst>
          </p:nvPr>
        </p:nvSpPr>
        <p:spPr bwMode="white">
          <a:xfrm>
            <a:off x="8717280" y="5915751"/>
            <a:ext cx="321310" cy="238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577125"/>
            <a:ext cx="11520000" cy="29535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792495" y="1920503"/>
            <a:ext cx="4055801" cy="3144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792495" y="3082859"/>
            <a:ext cx="2932363" cy="304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3530510"/>
            <a:ext cx="11520000" cy="29203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2"/>
            </p:custDataLst>
          </p:nvPr>
        </p:nvSpPr>
        <p:spPr bwMode="white">
          <a:xfrm>
            <a:off x="2716530" y="4857115"/>
            <a:ext cx="3550920" cy="139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85" y="590460"/>
            <a:ext cx="11520000" cy="33967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294130" y="2816860"/>
            <a:ext cx="9760585" cy="1367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jVmNjkzMWM1NDNjZjE3YzgyYzI1NzUxMWE2OWRiNm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7</cp:revision>
  <dcterms:created xsi:type="dcterms:W3CDTF">2023-07-03T01:47:00Z</dcterms:created>
  <dcterms:modified xsi:type="dcterms:W3CDTF">2023-07-05T10:46:29Z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2052-12.1.0.15066</vt:lpwstr>
  </property>
</Properties>
</file>