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66825" y="1381125"/>
            <a:ext cx="9658350" cy="1771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45515" y="3726815"/>
            <a:ext cx="104394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464730"/>
            <a:ext cx="11520000" cy="3272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896231" y="2201154"/>
            <a:ext cx="1637553" cy="305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90445" y="2201154"/>
            <a:ext cx="1637553" cy="305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506545" y="2783142"/>
            <a:ext cx="1161520" cy="295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238974" y="2773601"/>
            <a:ext cx="1161520" cy="314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086644" y="3346049"/>
            <a:ext cx="352264" cy="295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171669" y="3336508"/>
            <a:ext cx="352264" cy="314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580396" y="3346049"/>
            <a:ext cx="361785" cy="305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3686720"/>
            <a:ext cx="11520000" cy="2912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2"/>
            </p:custDataLst>
          </p:nvPr>
        </p:nvSpPr>
        <p:spPr bwMode="white">
          <a:xfrm>
            <a:off x="831215" y="5061585"/>
            <a:ext cx="2237105" cy="1430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3"/>
            </p:custDataLst>
          </p:nvPr>
        </p:nvSpPr>
        <p:spPr bwMode="white">
          <a:xfrm>
            <a:off x="4363720" y="5061585"/>
            <a:ext cx="1275715" cy="1271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4"/>
            </p:custDataLst>
          </p:nvPr>
        </p:nvSpPr>
        <p:spPr bwMode="white">
          <a:xfrm>
            <a:off x="8219440" y="5061585"/>
            <a:ext cx="1923415" cy="1537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2907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31215" y="2035810"/>
            <a:ext cx="2237105" cy="1505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63720" y="2054860"/>
            <a:ext cx="1923415" cy="1486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19440" y="2035810"/>
            <a:ext cx="2389505" cy="1591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3627665"/>
            <a:ext cx="11520000" cy="2907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2"/>
            </p:custDataLst>
          </p:nvPr>
        </p:nvSpPr>
        <p:spPr bwMode="white">
          <a:xfrm>
            <a:off x="2716530" y="4905375"/>
            <a:ext cx="4189095" cy="1287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50150"/>
            <a:ext cx="11520000" cy="3545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811020" y="2838450"/>
            <a:ext cx="6210300" cy="135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2023-07-05T10:45:34Z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