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66825" y="1381125"/>
            <a:ext cx="9658350" cy="1771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33170" y="3779520"/>
            <a:ext cx="9725025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95540"/>
            <a:ext cx="11520000" cy="3976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800693" y="2388392"/>
            <a:ext cx="361785" cy="295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14545" y="2388392"/>
            <a:ext cx="361785" cy="295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75735" y="2378855"/>
            <a:ext cx="342742" cy="295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87900" y="3008261"/>
            <a:ext cx="380826" cy="238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58082" y="3589984"/>
            <a:ext cx="352264" cy="295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71669" y="3589984"/>
            <a:ext cx="352264" cy="295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618479" y="3580448"/>
            <a:ext cx="352264" cy="305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535437" y="4209853"/>
            <a:ext cx="533157" cy="238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51090"/>
            <a:ext cx="11520000" cy="3670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88297" y="1733168"/>
            <a:ext cx="1180561" cy="38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35437" y="1733168"/>
            <a:ext cx="856859" cy="38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29718" y="1733168"/>
            <a:ext cx="1018710" cy="38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71404" y="1733168"/>
            <a:ext cx="1018710" cy="38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1215" y="2019300"/>
            <a:ext cx="1818005" cy="124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63720" y="2019300"/>
            <a:ext cx="1923415" cy="1521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905115" y="2019300"/>
            <a:ext cx="2399030" cy="1521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2"/>
          <a:stretch>
            <a:fillRect/>
          </a:stretch>
        </p:blipFill>
        <p:spPr>
          <a:xfrm>
            <a:off x="335915" y="3540760"/>
            <a:ext cx="11520170" cy="2615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>
            <p:custDataLst>
              <p:tags r:id="rId2"/>
            </p:custDataLst>
          </p:nvPr>
        </p:nvSpPr>
        <p:spPr bwMode="white">
          <a:xfrm>
            <a:off x="2430145" y="4773295"/>
            <a:ext cx="4712335" cy="1635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91095"/>
            <a:ext cx="11520000" cy="3976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41805" y="2778125"/>
            <a:ext cx="6344920" cy="2211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2023-07-05T10:43:44Z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