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19475" y="1384935"/>
            <a:ext cx="5353050" cy="1743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57220" y="3567430"/>
            <a:ext cx="5876925" cy="1000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60310"/>
            <a:ext cx="11520000" cy="4308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0713685" y="2557013"/>
            <a:ext cx="209454" cy="238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230445" y="3186071"/>
            <a:ext cx="1923173" cy="276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562346" y="3815128"/>
            <a:ext cx="361785" cy="285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640165" y="4434654"/>
            <a:ext cx="323702" cy="295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829586" y="4444186"/>
            <a:ext cx="371305" cy="295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3164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031480" y="2011680"/>
            <a:ext cx="825500" cy="641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567420" y="3143250"/>
            <a:ext cx="2366645" cy="593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9360535" y="2011680"/>
            <a:ext cx="825500" cy="641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2"/>
            </p:custDataLst>
          </p:nvPr>
        </p:nvSpPr>
        <p:spPr bwMode="white">
          <a:xfrm>
            <a:off x="10718165" y="2011680"/>
            <a:ext cx="825500" cy="641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2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4113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581718" y="1824523"/>
            <a:ext cx="2075505" cy="333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81718" y="2414872"/>
            <a:ext cx="799735" cy="333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211074" y="3043308"/>
            <a:ext cx="371305" cy="238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581718" y="3005221"/>
            <a:ext cx="4008198" cy="333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983239" y="4281136"/>
            <a:ext cx="980628" cy="304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153288" y="4281136"/>
            <a:ext cx="685487" cy="304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15225"/>
            <a:ext cx="11520000" cy="4113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135569" y="2452923"/>
            <a:ext cx="371305" cy="314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153288" y="2452923"/>
            <a:ext cx="371305" cy="314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162148" y="3119446"/>
            <a:ext cx="209454" cy="228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497685" y="3728838"/>
            <a:ext cx="361785" cy="304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429718" y="3757404"/>
            <a:ext cx="209454" cy="228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638842" y="3728838"/>
            <a:ext cx="361785" cy="304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485850" y="4395361"/>
            <a:ext cx="209454" cy="228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694974" y="4357274"/>
            <a:ext cx="361785" cy="314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2023-07-03T01:47:00Z</dcterms:created>
  <dcterms:modified xsi:type="dcterms:W3CDTF">2023-07-05T10:28:50Z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