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7.xml"/><Relationship Id="rId7" Type="http://schemas.openxmlformats.org/officeDocument/2006/relationships/image" Target="../media/image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788160" y="1292225"/>
            <a:ext cx="8753475" cy="1771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059940" y="3750310"/>
            <a:ext cx="8210550" cy="866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660945"/>
            <a:ext cx="11520000" cy="44033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793750" y="2887980"/>
            <a:ext cx="5301615" cy="2338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276726" y="3053249"/>
            <a:ext cx="218975" cy="219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828264" y="3053249"/>
            <a:ext cx="504595" cy="219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276726" y="3548866"/>
            <a:ext cx="199933" cy="209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828264" y="3539335"/>
            <a:ext cx="504595" cy="219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219603" y="4044483"/>
            <a:ext cx="342743" cy="219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828264" y="4044483"/>
            <a:ext cx="504595" cy="219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24108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695305" y="2206546"/>
            <a:ext cx="342742" cy="219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866346" y="2206546"/>
            <a:ext cx="361785" cy="219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305619" y="2692533"/>
            <a:ext cx="361785" cy="219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486181" y="2692533"/>
            <a:ext cx="361785" cy="219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3"/>
          <a:stretch>
            <a:fillRect/>
          </a:stretch>
        </p:blipFill>
        <p:spPr>
          <a:xfrm>
            <a:off x="798195" y="3190875"/>
            <a:ext cx="11057890" cy="2439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2"/>
            </p:custDataLst>
          </p:nvPr>
        </p:nvSpPr>
        <p:spPr bwMode="white">
          <a:xfrm>
            <a:off x="8691073" y="4639458"/>
            <a:ext cx="361785" cy="219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3"/>
            </p:custDataLst>
          </p:nvPr>
        </p:nvSpPr>
        <p:spPr bwMode="white">
          <a:xfrm>
            <a:off x="9900197" y="4639458"/>
            <a:ext cx="342742" cy="219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6263304" y="5135056"/>
            <a:ext cx="485553" cy="219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5"/>
            </p:custDataLst>
          </p:nvPr>
        </p:nvSpPr>
        <p:spPr bwMode="white">
          <a:xfrm>
            <a:off x="7500990" y="5135056"/>
            <a:ext cx="361785" cy="219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60615"/>
            <a:ext cx="11520000" cy="38151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742440" y="2779395"/>
            <a:ext cx="9615805" cy="1218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361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272760" y="2100518"/>
            <a:ext cx="6211817" cy="1055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VmNjkzMWM1NDNjZjE3YzgyYzI1NzUxMWE2OWRiNm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2023-07-03T01:47:00Z</dcterms:created>
  <dcterms:modified xsi:type="dcterms:W3CDTF">2023-07-05T10:18:44Z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2052-12.1.0.15066</vt:lpwstr>
  </property>
</Properties>
</file>