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64" r:id="rId4"/>
    <p:sldId id="262" r:id="rId5"/>
    <p:sldId id="260" r:id="rId6"/>
    <p:sldId id="257" r:id="rId7"/>
  </p:sldIdLst>
  <p:sldSz cx="12192000" cy="6858000"/>
  <p:notesSz cx="6858000" cy="9144000"/>
  <p:custDataLst>
    <p:tags r:id="rId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6" d="100"/>
          <a:sy n="86" d="100"/>
        </p:scale>
        <p:origin x="6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635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788160" y="1292225"/>
            <a:ext cx="8753475" cy="17716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1966595" y="3811270"/>
            <a:ext cx="8258175" cy="9620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165" y="720000"/>
            <a:ext cx="11520000" cy="219546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858"/>
          <a:stretch>
            <a:fillRect/>
          </a:stretch>
        </p:blipFill>
        <p:spPr>
          <a:xfrm>
            <a:off x="817880" y="2915285"/>
            <a:ext cx="10499725" cy="287909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>
            <p:custDataLst>
              <p:tags r:id="rId2"/>
            </p:custDataLst>
          </p:nvPr>
        </p:nvSpPr>
        <p:spPr bwMode="white">
          <a:xfrm>
            <a:off x="1020445" y="3510280"/>
            <a:ext cx="5190490" cy="24288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>
            <p:custDataLst>
              <p:tags r:id="rId3"/>
            </p:custDataLst>
          </p:nvPr>
        </p:nvSpPr>
        <p:spPr bwMode="white">
          <a:xfrm>
            <a:off x="6899910" y="3510280"/>
            <a:ext cx="4832985" cy="25977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165" y="720000"/>
            <a:ext cx="11520000" cy="304051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586865" y="2087880"/>
            <a:ext cx="7853680" cy="11379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165" y="3291115"/>
            <a:ext cx="11520000" cy="251029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矩形 8"/>
          <p:cNvSpPr/>
          <p:nvPr>
            <p:custDataLst>
              <p:tags r:id="rId2"/>
            </p:custDataLst>
          </p:nvPr>
        </p:nvSpPr>
        <p:spPr bwMode="white">
          <a:xfrm>
            <a:off x="1721485" y="3903980"/>
            <a:ext cx="5188585" cy="15062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9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165" y="720000"/>
            <a:ext cx="11520000" cy="395598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/>
          <p:cNvSpPr/>
          <p:nvPr/>
        </p:nvSpPr>
        <p:spPr bwMode="white">
          <a:xfrm>
            <a:off x="1517015" y="2865755"/>
            <a:ext cx="8445500" cy="22402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540" y="0"/>
            <a:ext cx="12189460" cy="6832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4594860" y="3961765"/>
            <a:ext cx="2538730" cy="19507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jVmNjkzMWM1NDNjZjE3YzgyYzI1NzUxMWE2OWRiNmQ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112}"/>
  <p:tag name="KSO_WM_BEAUTIFY_FLAG" val="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宽屏</PresentationFormat>
  <Paragraphs>0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0" baseType="lpstr"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6</cp:revision>
  <dcterms:created xsi:type="dcterms:W3CDTF">2023-07-03T01:47:00Z</dcterms:created>
  <dcterms:modified xsi:type="dcterms:W3CDTF">2023-07-05T10:16:59Z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01DCC7CAD5454ABAB5D1B07AD2ED20C0_12</vt:lpwstr>
  </property>
  <property fmtid="{D5CDD505-2E9C-101B-9397-08002B2CF9AE}" pid="3" name="KSOProductBuildVer">
    <vt:lpwstr>2052-12.1.0.15066</vt:lpwstr>
  </property>
</Properties>
</file>