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295" y="1421765"/>
            <a:ext cx="11103610" cy="162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47745" y="3652520"/>
            <a:ext cx="50958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790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11020" y="2807970"/>
            <a:ext cx="4365625" cy="137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703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0235" y="2787015"/>
            <a:ext cx="6792595" cy="1337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24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8225" y="2553335"/>
            <a:ext cx="5183505" cy="142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310"/>
            <a:ext cx="11520000" cy="326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65960" y="2858770"/>
            <a:ext cx="5645150" cy="119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