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10" Type="http://schemas.openxmlformats.org/officeDocument/2006/relationships/image" Target="../media/image8.png"/><Relationship Id="rId4" Type="http://schemas.openxmlformats.org/officeDocument/2006/relationships/tags" Target="../tags/tag18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5295" y="1421765"/>
            <a:ext cx="11103610" cy="16236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14420" y="3622675"/>
            <a:ext cx="4962525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24750"/>
            <a:ext cx="11520000" cy="4038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095173" y="2434605"/>
            <a:ext cx="218975" cy="228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62082" y="3006138"/>
            <a:ext cx="390346" cy="238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95702" y="3558620"/>
            <a:ext cx="999669" cy="304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95702" y="4139679"/>
            <a:ext cx="999669" cy="304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23125"/>
            <a:ext cx="11520000" cy="650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1062900"/>
            <a:ext cx="11520000" cy="5534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1859470" y="3977662"/>
            <a:ext cx="314181" cy="219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2725850" y="3977662"/>
            <a:ext cx="209454" cy="219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3516065" y="3977662"/>
            <a:ext cx="209454" cy="209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4258677" y="3977662"/>
            <a:ext cx="295140" cy="209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5048892" y="3977662"/>
            <a:ext cx="333223" cy="209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3658875" y="4587286"/>
            <a:ext cx="685487" cy="314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2497355" y="5111181"/>
            <a:ext cx="685487" cy="295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7952740" y="5111115"/>
            <a:ext cx="600075" cy="10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0"/>
            </p:custDataLst>
          </p:nvPr>
        </p:nvSpPr>
        <p:spPr bwMode="white">
          <a:xfrm>
            <a:off x="1469123" y="6168497"/>
            <a:ext cx="352264" cy="238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81570"/>
            <a:ext cx="11520000" cy="2978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3"/>
          <a:stretch>
            <a:fillRect/>
          </a:stretch>
        </p:blipFill>
        <p:spPr>
          <a:xfrm>
            <a:off x="807720" y="3559810"/>
            <a:ext cx="10678795" cy="2638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4016432" y="4769523"/>
            <a:ext cx="352264" cy="219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5968168" y="4769523"/>
            <a:ext cx="285619" cy="219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8043672" y="4769523"/>
            <a:ext cx="333223" cy="219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10176300" y="4769523"/>
            <a:ext cx="209454" cy="219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4111639" y="5360136"/>
            <a:ext cx="1323371" cy="228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8510184" y="5865015"/>
            <a:ext cx="218975" cy="238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2023-07-05T10:02:40Z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