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81325" y="1302385"/>
            <a:ext cx="622935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81325" y="3582670"/>
            <a:ext cx="643890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719365"/>
            <a:ext cx="11520000" cy="4245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86400" y="2894820"/>
            <a:ext cx="352264" cy="305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85871" y="2904361"/>
            <a:ext cx="361785" cy="28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99194" y="2894820"/>
            <a:ext cx="361785" cy="29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29210" y="4583660"/>
            <a:ext cx="361785" cy="28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52053" y="4583660"/>
            <a:ext cx="352264" cy="29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79557" y="4583660"/>
            <a:ext cx="361785" cy="286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0465"/>
            <a:ext cx="11520000" cy="2013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952693" y="1470095"/>
            <a:ext cx="733090" cy="353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90049" y="1470095"/>
            <a:ext cx="418909" cy="677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660310"/>
            <a:ext cx="11520000" cy="368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14962" y="1394919"/>
            <a:ext cx="1942214" cy="305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81409" y="2272635"/>
            <a:ext cx="733090" cy="1316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42466" y="2272635"/>
            <a:ext cx="409388" cy="1316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56119" y="2911841"/>
            <a:ext cx="733090" cy="352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240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77454" y="1463023"/>
            <a:ext cx="361785" cy="30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20462" y="2025534"/>
            <a:ext cx="695008" cy="30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20462" y="2578511"/>
            <a:ext cx="695008" cy="314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3446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58010" y="2751455"/>
            <a:ext cx="7602855" cy="1978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