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3" r:id="rId4"/>
    <p:sldId id="262" r:id="rId5"/>
    <p:sldId id="260" r:id="rId6"/>
    <p:sldId id="257" r:id="rId7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981325" y="1302385"/>
            <a:ext cx="6229350" cy="17907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847975" y="3648075"/>
            <a:ext cx="6496050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5" y="610780"/>
            <a:ext cx="11520000" cy="4494498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5115536" y="2505706"/>
            <a:ext cx="218975" cy="23805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8581057" y="2505706"/>
            <a:ext cx="218975" cy="23805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2811536" y="3153218"/>
            <a:ext cx="218975" cy="23805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4153950" y="3838820"/>
            <a:ext cx="361785" cy="29518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7067272" y="3838820"/>
            <a:ext cx="361785" cy="28566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10637520" y="3838820"/>
            <a:ext cx="352264" cy="30471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5" y="620305"/>
            <a:ext cx="11520000" cy="31150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4220594" y="3163811"/>
            <a:ext cx="399867" cy="34294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6410346" y="3163811"/>
            <a:ext cx="390346" cy="34294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8590578" y="3163811"/>
            <a:ext cx="390347" cy="34294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19"/>
          <a:stretch>
            <a:fillRect/>
          </a:stretch>
        </p:blipFill>
        <p:spPr>
          <a:xfrm>
            <a:off x="786130" y="3668395"/>
            <a:ext cx="10342880" cy="248539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/>
          <p:cNvSpPr/>
          <p:nvPr>
            <p:custDataLst>
              <p:tags r:id="rId2"/>
            </p:custDataLst>
          </p:nvPr>
        </p:nvSpPr>
        <p:spPr bwMode="white">
          <a:xfrm>
            <a:off x="5508627" y="5401444"/>
            <a:ext cx="390347" cy="3332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>
            <p:custDataLst>
              <p:tags r:id="rId3"/>
            </p:custDataLst>
          </p:nvPr>
        </p:nvSpPr>
        <p:spPr bwMode="white">
          <a:xfrm>
            <a:off x="7593652" y="5401444"/>
            <a:ext cx="390346" cy="3332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>
            <p:custDataLst>
              <p:tags r:id="rId4"/>
            </p:custDataLst>
          </p:nvPr>
        </p:nvSpPr>
        <p:spPr bwMode="white">
          <a:xfrm>
            <a:off x="9831008" y="5401444"/>
            <a:ext cx="399867" cy="3332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5" y="719365"/>
            <a:ext cx="11520000" cy="363702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765175" y="3033395"/>
            <a:ext cx="6162040" cy="132270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jVmNjkzMWM1NDNjZjE3YzgyYzI1NzUxMWE2OWRiNm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2023-07-03T01:47:00Z</dcterms:created>
  <dcterms:modified xsi:type="dcterms:W3CDTF">2023-07-05T09:44:42Z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2052-12.1.0.15066</vt:lpwstr>
  </property>
</Properties>
</file>