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85895" y="3649345"/>
            <a:ext cx="4219575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5" y="711745"/>
            <a:ext cx="11520000" cy="2717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445563" y="2428004"/>
            <a:ext cx="352264" cy="257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97496" y="3009625"/>
            <a:ext cx="218975" cy="238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0"/>
          <a:stretch>
            <a:fillRect/>
          </a:stretch>
        </p:blipFill>
        <p:spPr>
          <a:xfrm>
            <a:off x="867410" y="3429000"/>
            <a:ext cx="11135360" cy="2327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4161808" y="4144491"/>
            <a:ext cx="361785" cy="30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5761279" y="5422997"/>
            <a:ext cx="361785" cy="4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289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85545" y="1787525"/>
            <a:ext cx="3407410" cy="1176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23050" y="1787525"/>
            <a:ext cx="3848100" cy="1176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2964090"/>
            <a:ext cx="11520000" cy="2970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1831340" y="4296410"/>
            <a:ext cx="7432040" cy="170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20305"/>
            <a:ext cx="11520000" cy="4494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851025" y="2922270"/>
            <a:ext cx="7056120" cy="2193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2023-07-05T09:35:51Z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