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09190" y="3723005"/>
            <a:ext cx="7372350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60" y="624750"/>
            <a:ext cx="11520000" cy="3334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33170" y="2473086"/>
            <a:ext cx="21897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61336" y="2473086"/>
            <a:ext cx="342743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626790" y="2473086"/>
            <a:ext cx="380826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83319" y="2473086"/>
            <a:ext cx="20945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047352" y="3054264"/>
            <a:ext cx="21897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275517" y="3054264"/>
            <a:ext cx="371305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12476" y="3054264"/>
            <a:ext cx="542677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559484" y="3054264"/>
            <a:ext cx="380827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409468" y="3635442"/>
            <a:ext cx="209454" cy="228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89038" y="3625915"/>
            <a:ext cx="218975" cy="2381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0"/>
          <a:stretch>
            <a:fillRect/>
          </a:stretch>
        </p:blipFill>
        <p:spPr>
          <a:xfrm>
            <a:off x="857250" y="3959225"/>
            <a:ext cx="11073130" cy="2386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6331880" y="4216825"/>
            <a:ext cx="371305" cy="22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3"/>
            </p:custDataLst>
          </p:nvPr>
        </p:nvSpPr>
        <p:spPr bwMode="white">
          <a:xfrm>
            <a:off x="2209433" y="4789469"/>
            <a:ext cx="533157" cy="238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4"/>
            </p:custDataLst>
          </p:nvPr>
        </p:nvSpPr>
        <p:spPr bwMode="white">
          <a:xfrm>
            <a:off x="3332871" y="5953847"/>
            <a:ext cx="209454" cy="2290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9990"/>
            <a:ext cx="11520000" cy="3450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4677" y="1440685"/>
            <a:ext cx="1599471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8693" y="1440685"/>
            <a:ext cx="1599471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2231" y="1440685"/>
            <a:ext cx="1599472" cy="228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8980" y="1911985"/>
            <a:ext cx="1468755" cy="217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83130" y="1842135"/>
            <a:ext cx="1526540" cy="2248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470400" y="1911985"/>
            <a:ext cx="1440815" cy="217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74080" y="1912620"/>
            <a:ext cx="1457960" cy="1984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91195" y="1911985"/>
            <a:ext cx="1361440" cy="2179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96450" y="1912620"/>
            <a:ext cx="1805305" cy="2177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0465"/>
            <a:ext cx="11520000" cy="2994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75815" y="1855470"/>
            <a:ext cx="5881370" cy="147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10780"/>
            <a:ext cx="11520000" cy="3351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144395" y="2800985"/>
            <a:ext cx="4748530" cy="160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2023-07-05T09:32:39Z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