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66420" y="1329690"/>
            <a:ext cx="11058525" cy="1676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633220" y="3615690"/>
            <a:ext cx="8924925" cy="85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95" y="590460"/>
            <a:ext cx="11520000" cy="3131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086400" y="2519098"/>
            <a:ext cx="238016" cy="229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829012" y="2519098"/>
            <a:ext cx="323702" cy="229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732152" y="2519098"/>
            <a:ext cx="218975" cy="2386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541409" y="2519098"/>
            <a:ext cx="218975" cy="2386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372351" y="3225629"/>
            <a:ext cx="371305" cy="2386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743326" y="3225629"/>
            <a:ext cx="209454" cy="2386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684880" y="3225629"/>
            <a:ext cx="380826" cy="2386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579822" y="3225629"/>
            <a:ext cx="218975" cy="2386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389078" y="3225629"/>
            <a:ext cx="218975" cy="2386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90460"/>
            <a:ext cx="11520000" cy="35624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954677" y="1371534"/>
            <a:ext cx="637884" cy="238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334512" y="1371534"/>
            <a:ext cx="1704198" cy="238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456958" y="1371534"/>
            <a:ext cx="799735" cy="238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52805" y="1872615"/>
            <a:ext cx="1739900" cy="2470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105275" y="1871980"/>
            <a:ext cx="1990090" cy="2372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851140" y="1872615"/>
            <a:ext cx="1665605" cy="2213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516110" y="1733550"/>
            <a:ext cx="2048510" cy="1576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29576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247265" y="1958975"/>
            <a:ext cx="4279900" cy="1257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36"/>
          <a:stretch>
            <a:fillRect/>
          </a:stretch>
        </p:blipFill>
        <p:spPr>
          <a:xfrm>
            <a:off x="837565" y="3677920"/>
            <a:ext cx="10340975" cy="2435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>
            <p:custDataLst>
              <p:tags r:id="rId2"/>
            </p:custDataLst>
          </p:nvPr>
        </p:nvSpPr>
        <p:spPr bwMode="white">
          <a:xfrm>
            <a:off x="2506345" y="4255770"/>
            <a:ext cx="6423660" cy="1318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610780"/>
            <a:ext cx="11520000" cy="3322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437765" y="2879725"/>
            <a:ext cx="5521325" cy="1281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VmNjkzMWM1NDNjZjE3YzgyYzI1NzUxMWE2OWRiNm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2023-07-03T01:47:00Z</dcterms:created>
  <dcterms:modified xsi:type="dcterms:W3CDTF">2023-07-05T09:24:27Z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2052-12.1.0.15066</vt:lpwstr>
  </property>
</Properties>
</file>