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57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7950" y="3683635"/>
            <a:ext cx="68961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0" y="719365"/>
            <a:ext cx="11520000" cy="4254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327501" y="2379090"/>
            <a:ext cx="380826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55005" y="2360013"/>
            <a:ext cx="361785" cy="28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19236" y="2922793"/>
            <a:ext cx="361785" cy="28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80294" y="2922793"/>
            <a:ext cx="371305" cy="28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33021" y="3504651"/>
            <a:ext cx="380826" cy="228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08525" y="3504651"/>
            <a:ext cx="209454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92558" y="3504651"/>
            <a:ext cx="218975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12591" y="4630212"/>
            <a:ext cx="218975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8075"/>
            <a:ext cx="11520000" cy="3334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367913"/>
            <a:ext cx="1275768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8693" y="1367913"/>
            <a:ext cx="1456661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2231" y="1367913"/>
            <a:ext cx="1266247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8975" y="1859280"/>
            <a:ext cx="1517015" cy="139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11705" y="1859280"/>
            <a:ext cx="1567815" cy="2164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50080" y="1790065"/>
            <a:ext cx="1459865" cy="174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09945" y="1789430"/>
            <a:ext cx="1405255" cy="2322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54035" y="1859280"/>
            <a:ext cx="1477645" cy="174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31045" y="1789430"/>
            <a:ext cx="1425575" cy="210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0" y="580935"/>
            <a:ext cx="11520000" cy="221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45055" y="1395730"/>
            <a:ext cx="3158490" cy="1288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0" y="3489870"/>
            <a:ext cx="11520000" cy="2166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26260" y="4189095"/>
            <a:ext cx="5040630" cy="139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23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80870" y="2839720"/>
            <a:ext cx="6060440" cy="134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