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420" y="1329690"/>
            <a:ext cx="11058525" cy="1676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88715" y="3734435"/>
            <a:ext cx="4933950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80935"/>
            <a:ext cx="11520000" cy="5066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54677" y="2371228"/>
            <a:ext cx="476033" cy="23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96363" y="2371228"/>
            <a:ext cx="1390017" cy="23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28528" y="2371228"/>
            <a:ext cx="1437619" cy="23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4540" y="2892425"/>
            <a:ext cx="1489075" cy="1418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51710" y="2892425"/>
            <a:ext cx="1616710" cy="1478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286885" y="2892425"/>
            <a:ext cx="1489075" cy="176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775960" y="2813050"/>
            <a:ext cx="1415415" cy="2122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916545" y="2813050"/>
            <a:ext cx="1468755" cy="2272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385300" y="2812415"/>
            <a:ext cx="1414145" cy="290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60310"/>
            <a:ext cx="11520000" cy="3065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63090" y="1935480"/>
            <a:ext cx="5689600" cy="1337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612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59305" y="1435100"/>
            <a:ext cx="3964940" cy="3342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39990"/>
            <a:ext cx="11520000" cy="3388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22475" y="2929255"/>
            <a:ext cx="5264785" cy="1207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2023-07-05T09:07:51Z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