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64" r:id="rId4"/>
    <p:sldId id="263" r:id="rId5"/>
    <p:sldId id="262" r:id="rId6"/>
    <p:sldId id="261" r:id="rId7"/>
    <p:sldId id="260" r:id="rId8"/>
    <p:sldId id="257" r:id="rId9"/>
  </p:sldIdLst>
  <p:sldSz cx="12192000" cy="6858000"/>
  <p:notesSz cx="6858000" cy="9144000"/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6" d="100"/>
          <a:sy n="86" d="100"/>
        </p:scale>
        <p:origin x="6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7.xml"/><Relationship Id="rId7" Type="http://schemas.openxmlformats.org/officeDocument/2006/relationships/image" Target="../media/image6.png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9.xml"/><Relationship Id="rId4" Type="http://schemas.openxmlformats.org/officeDocument/2006/relationships/tags" Target="../tags/tag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635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566420" y="1329690"/>
            <a:ext cx="11058525" cy="16764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3601085" y="3508375"/>
            <a:ext cx="5010150" cy="8667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165" y="657135"/>
            <a:ext cx="11520000" cy="269255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1888032" y="2366240"/>
            <a:ext cx="542677" cy="22915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4620462" y="2366240"/>
            <a:ext cx="542677" cy="22915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7352892" y="2366240"/>
            <a:ext cx="542677" cy="22915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10094842" y="2366240"/>
            <a:ext cx="533156" cy="22915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2049884" y="2929576"/>
            <a:ext cx="380826" cy="23870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4944165" y="2929576"/>
            <a:ext cx="218975" cy="23870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7676594" y="2929576"/>
            <a:ext cx="218975" cy="23870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10409024" y="2939124"/>
            <a:ext cx="209454" cy="22915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165" y="570775"/>
            <a:ext cx="11520000" cy="382757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897553" y="1303917"/>
            <a:ext cx="628363" cy="22851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4525255" y="1303917"/>
            <a:ext cx="1399537" cy="23803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7229123" y="1303917"/>
            <a:ext cx="1399537" cy="23803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9932991" y="1303917"/>
            <a:ext cx="1551868" cy="23803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1745222" y="1856153"/>
            <a:ext cx="352264" cy="28563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4363404" y="1960888"/>
            <a:ext cx="361785" cy="4760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7067272" y="1960888"/>
            <a:ext cx="361785" cy="4760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9780660" y="1856153"/>
            <a:ext cx="361785" cy="28563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706755" y="2428240"/>
            <a:ext cx="1115060" cy="20510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1877695" y="2416810"/>
            <a:ext cx="1230630" cy="15474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/>
        </p:nvSpPr>
        <p:spPr bwMode="white">
          <a:xfrm>
            <a:off x="3336925" y="2377440"/>
            <a:ext cx="1119505" cy="15779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/>
          <p:cNvSpPr/>
          <p:nvPr/>
        </p:nvSpPr>
        <p:spPr bwMode="white">
          <a:xfrm>
            <a:off x="4456430" y="2428240"/>
            <a:ext cx="1371600" cy="18237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/>
          <p:cNvSpPr/>
          <p:nvPr/>
        </p:nvSpPr>
        <p:spPr bwMode="white">
          <a:xfrm>
            <a:off x="6184900" y="2279015"/>
            <a:ext cx="1082675" cy="16859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/>
          <p:cNvSpPr/>
          <p:nvPr/>
        </p:nvSpPr>
        <p:spPr bwMode="white">
          <a:xfrm>
            <a:off x="7267575" y="2376805"/>
            <a:ext cx="1299210" cy="18561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9" name="矩形 18"/>
          <p:cNvSpPr/>
          <p:nvPr/>
        </p:nvSpPr>
        <p:spPr bwMode="white">
          <a:xfrm>
            <a:off x="8995410" y="2376170"/>
            <a:ext cx="1025525" cy="23241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0" name="矩形 19"/>
          <p:cNvSpPr/>
          <p:nvPr/>
        </p:nvSpPr>
        <p:spPr bwMode="white">
          <a:xfrm>
            <a:off x="10052050" y="2375535"/>
            <a:ext cx="1414145" cy="20237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  <p:bldP spid="14" grpId="0" bldLvl="0" animBg="1"/>
      <p:bldP spid="15" grpId="0" bldLvl="0" animBg="1"/>
      <p:bldP spid="16" grpId="0" bldLvl="0" animBg="1"/>
      <p:bldP spid="17" grpId="0" bldLvl="0" animBg="1"/>
      <p:bldP spid="18" grpId="0" bldLvl="0" animBg="1"/>
      <p:bldP spid="19" grpId="0" bldLvl="0" animBg="1"/>
      <p:bldP spid="20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165" y="570775"/>
            <a:ext cx="11520000" cy="296181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3" name="矩形 12"/>
          <p:cNvSpPr/>
          <p:nvPr>
            <p:custDataLst>
              <p:tags r:id="rId2"/>
            </p:custDataLst>
          </p:nvPr>
        </p:nvSpPr>
        <p:spPr bwMode="white">
          <a:xfrm>
            <a:off x="772160" y="1761490"/>
            <a:ext cx="1572895" cy="12407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>
            <p:custDataLst>
              <p:tags r:id="rId3"/>
            </p:custDataLst>
          </p:nvPr>
        </p:nvSpPr>
        <p:spPr bwMode="white">
          <a:xfrm>
            <a:off x="3340100" y="1761490"/>
            <a:ext cx="1983105" cy="13201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>
            <p:custDataLst>
              <p:tags r:id="rId4"/>
            </p:custDataLst>
          </p:nvPr>
        </p:nvSpPr>
        <p:spPr bwMode="white">
          <a:xfrm>
            <a:off x="5993765" y="1761490"/>
            <a:ext cx="1689735" cy="12401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/>
          <p:cNvSpPr/>
          <p:nvPr>
            <p:custDataLst>
              <p:tags r:id="rId5"/>
            </p:custDataLst>
          </p:nvPr>
        </p:nvSpPr>
        <p:spPr bwMode="white">
          <a:xfrm>
            <a:off x="8747760" y="1821180"/>
            <a:ext cx="2019300" cy="12598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ldLvl="0" animBg="1"/>
      <p:bldP spid="14" grpId="0" bldLvl="0" animBg="1"/>
      <p:bldP spid="15" grpId="0" bldLvl="0" animBg="1"/>
      <p:bldP spid="16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165" y="557440"/>
            <a:ext cx="11520000" cy="296595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5877189" y="2445732"/>
            <a:ext cx="209454" cy="21934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7067272" y="2445732"/>
            <a:ext cx="209454" cy="21934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8257355" y="2445732"/>
            <a:ext cx="218975" cy="2098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9447437" y="2445732"/>
            <a:ext cx="209454" cy="21934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2221255" y="3046553"/>
            <a:ext cx="5169719" cy="3147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165" y="650150"/>
            <a:ext cx="11520000" cy="331805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/>
          <p:cNvSpPr/>
          <p:nvPr/>
        </p:nvSpPr>
        <p:spPr bwMode="white">
          <a:xfrm>
            <a:off x="1850390" y="2152015"/>
            <a:ext cx="5984240" cy="2032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540" y="0"/>
            <a:ext cx="12189460" cy="6832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4594860" y="3961765"/>
            <a:ext cx="2538730" cy="19507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jVmNjkzMWM1NDNjZjE3YzgyYzI1NzUxMWE2OWRiNmQ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112}"/>
  <p:tag name="KSO_WM_BEAUTIFY_FLAG" val="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宽屏</PresentationFormat>
  <Paragraphs>0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2" baseType="lpstr"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7</cp:revision>
  <dcterms:created xsi:type="dcterms:W3CDTF">2023-07-03T01:47:00Z</dcterms:created>
  <dcterms:modified xsi:type="dcterms:W3CDTF">2023-07-05T08:59:14Z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01DCC7CAD5454ABAB5D1B07AD2ED20C0_12</vt:lpwstr>
  </property>
  <property fmtid="{D5CDD505-2E9C-101B-9397-08002B2CF9AE}" pid="3" name="KSOProductBuildVer">
    <vt:lpwstr>2052-12.1.0.15066</vt:lpwstr>
  </property>
</Properties>
</file>