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1925" y="3690620"/>
            <a:ext cx="118681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7765"/>
            <a:ext cx="11520000" cy="3446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97024" y="2383962"/>
            <a:ext cx="218975" cy="23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52892" y="2393509"/>
            <a:ext cx="218975" cy="22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06545" y="2956783"/>
            <a:ext cx="361785" cy="2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43900" y="2966330"/>
            <a:ext cx="380826" cy="23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91041" y="2966330"/>
            <a:ext cx="380826" cy="23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01090" y="3596433"/>
            <a:ext cx="361785" cy="2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90049" y="3691903"/>
            <a:ext cx="361785" cy="47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063910"/>
            <a:ext cx="11520000" cy="1806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1964198" y="4857058"/>
            <a:ext cx="228495" cy="22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5667735" y="4857058"/>
            <a:ext cx="218975" cy="22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9361751" y="4857058"/>
            <a:ext cx="218975" cy="22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973718" y="5430418"/>
            <a:ext cx="218975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5667735" y="5430418"/>
            <a:ext cx="218975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0161487" y="5430418"/>
            <a:ext cx="218975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945"/>
            <a:ext cx="11520000" cy="361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7553" y="1414740"/>
            <a:ext cx="1551867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3272" y="1414740"/>
            <a:ext cx="1390016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3784" y="1414740"/>
            <a:ext cx="1551867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89983" y="1414740"/>
            <a:ext cx="1504264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5325" y="1956435"/>
            <a:ext cx="1806575" cy="2252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90925" y="1887220"/>
            <a:ext cx="1886585" cy="175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67780" y="1817370"/>
            <a:ext cx="2014855" cy="230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73540" y="1887220"/>
            <a:ext cx="1696720" cy="160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2928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76120" y="1236980"/>
            <a:ext cx="6543040" cy="1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334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61185" y="2744470"/>
            <a:ext cx="6628130" cy="156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