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image" Target="../media/image5.png"/><Relationship Id="rId4" Type="http://schemas.openxmlformats.org/officeDocument/2006/relationships/tags" Target="../tags/tag7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" y="1329690"/>
            <a:ext cx="11058525" cy="1676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3220" y="3785235"/>
            <a:ext cx="11465560" cy="632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31405"/>
            <a:ext cx="11520000" cy="2999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02280" y="2597447"/>
            <a:ext cx="209454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20396" y="2578405"/>
            <a:ext cx="209454" cy="247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24264" y="2587926"/>
            <a:ext cx="218975" cy="247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28131" y="2597447"/>
            <a:ext cx="218975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306941" y="3016368"/>
            <a:ext cx="218975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125057" y="2997326"/>
            <a:ext cx="218975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828925" y="3006847"/>
            <a:ext cx="228495" cy="247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532793" y="3006847"/>
            <a:ext cx="228496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529875"/>
            <a:ext cx="11520000" cy="1888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2"/>
            </p:custDataLst>
          </p:nvPr>
        </p:nvSpPr>
        <p:spPr bwMode="white">
          <a:xfrm>
            <a:off x="2373586" y="4426640"/>
            <a:ext cx="209454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6143768" y="4426640"/>
            <a:ext cx="218974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9923470" y="4426640"/>
            <a:ext cx="228495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2373586" y="5027664"/>
            <a:ext cx="218975" cy="228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6"/>
            </p:custDataLst>
          </p:nvPr>
        </p:nvSpPr>
        <p:spPr bwMode="white">
          <a:xfrm>
            <a:off x="6143768" y="5027664"/>
            <a:ext cx="218974" cy="228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7"/>
            </p:custDataLst>
          </p:nvPr>
        </p:nvSpPr>
        <p:spPr bwMode="white">
          <a:xfrm>
            <a:off x="9923470" y="5027664"/>
            <a:ext cx="218975" cy="228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61250"/>
            <a:ext cx="11520000" cy="3148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97553" y="1381695"/>
            <a:ext cx="466512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34776" y="1381695"/>
            <a:ext cx="1390016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14809" y="1381695"/>
            <a:ext cx="1390016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94842" y="1381695"/>
            <a:ext cx="1390016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99770" y="1894205"/>
            <a:ext cx="1119505" cy="140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819910" y="1894205"/>
            <a:ext cx="1231265" cy="1534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337560" y="1893570"/>
            <a:ext cx="1122045" cy="164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474845" y="1953895"/>
            <a:ext cx="1194435" cy="1755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205220" y="1893570"/>
            <a:ext cx="1109980" cy="1535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315200" y="1953260"/>
            <a:ext cx="1142365" cy="1925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982075" y="1893570"/>
            <a:ext cx="1017905" cy="1475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000615" y="1833245"/>
            <a:ext cx="1170305" cy="2155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99"/>
          <a:stretch>
            <a:fillRect/>
          </a:stretch>
        </p:blipFill>
        <p:spPr>
          <a:xfrm>
            <a:off x="335915" y="560705"/>
            <a:ext cx="11520170" cy="2480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30400" y="1798320"/>
            <a:ext cx="6245225" cy="163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521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830705" y="2870200"/>
            <a:ext cx="6325870" cy="1370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2023-07-05T08:51:13Z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