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65450" y="1459865"/>
            <a:ext cx="6419850" cy="1714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2825" y="3699510"/>
            <a:ext cx="508635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6650"/>
            <a:ext cx="11520000" cy="2667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73123" y="2320656"/>
            <a:ext cx="485553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51900" y="2320656"/>
            <a:ext cx="209454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63074" y="2892306"/>
            <a:ext cx="209454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09090" y="2892306"/>
            <a:ext cx="476033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254285"/>
            <a:ext cx="11520000" cy="173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973718" y="4047712"/>
            <a:ext cx="695008" cy="23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6953024" y="4047712"/>
            <a:ext cx="218975" cy="23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0009156" y="4047712"/>
            <a:ext cx="695008" cy="23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3011470" y="4611715"/>
            <a:ext cx="218975" cy="23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7038710" y="4611715"/>
            <a:ext cx="695008" cy="23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08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62809" y="1637559"/>
            <a:ext cx="342743" cy="23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56958" y="1637559"/>
            <a:ext cx="342743" cy="23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30776" y="2316171"/>
            <a:ext cx="352264" cy="23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63074" y="2316171"/>
            <a:ext cx="342743" cy="22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66214" y="2316171"/>
            <a:ext cx="342743" cy="23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772285" y="1637665"/>
            <a:ext cx="313690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865665"/>
            <a:ext cx="11520000" cy="2899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1954530" y="4006215"/>
            <a:ext cx="7430135" cy="1118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0" y="561250"/>
            <a:ext cx="11520000" cy="441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2795" y="2566670"/>
            <a:ext cx="6455410" cy="191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09848" y="4619207"/>
            <a:ext cx="9682512" cy="314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1"/>
          <a:stretch>
            <a:fillRect/>
          </a:stretch>
        </p:blipFill>
        <p:spPr>
          <a:xfrm>
            <a:off x="772795" y="4933315"/>
            <a:ext cx="10266680" cy="1731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2"/>
            </p:custDataLst>
          </p:nvPr>
        </p:nvSpPr>
        <p:spPr bwMode="white">
          <a:xfrm>
            <a:off x="1015365" y="5641340"/>
            <a:ext cx="7299325" cy="1024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2023-07-05T08:47:34Z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