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0" y="1459865"/>
            <a:ext cx="6419850" cy="1714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11195" y="3656330"/>
            <a:ext cx="5591175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51090"/>
            <a:ext cx="11520000" cy="377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905421" y="2506802"/>
            <a:ext cx="675966" cy="295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80660" y="2506802"/>
            <a:ext cx="675966" cy="295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14611" y="3622989"/>
            <a:ext cx="371306" cy="3148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"/>
          <a:stretch>
            <a:fillRect/>
          </a:stretch>
        </p:blipFill>
        <p:spPr>
          <a:xfrm>
            <a:off x="805815" y="4328795"/>
            <a:ext cx="11050270" cy="1739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0812279" y="5074336"/>
            <a:ext cx="342742" cy="305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0775"/>
            <a:ext cx="11520000" cy="224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647371" y="1572088"/>
            <a:ext cx="247536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95636" y="2153804"/>
            <a:ext cx="285619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811690"/>
            <a:ext cx="11520000" cy="3255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1249045" y="4678045"/>
            <a:ext cx="9359900" cy="77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3103245" y="4538980"/>
            <a:ext cx="1585595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7559040" y="4606925"/>
            <a:ext cx="1585595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8750935" y="4618355"/>
            <a:ext cx="1585595" cy="28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492035"/>
            <a:ext cx="11520000" cy="338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890395" y="2836545"/>
            <a:ext cx="8001635" cy="127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2023-07-05T08:36:13Z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