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7" r:id="rId5"/>
    <p:sldId id="276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3" r:id="rId17"/>
    <p:sldId id="261" r:id="rId18"/>
    <p:sldId id="260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9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3" Type="http://schemas.openxmlformats.org/officeDocument/2006/relationships/image" Target="../media/image17.png"/><Relationship Id="rId2" Type="http://schemas.openxmlformats.org/officeDocument/2006/relationships/tags" Target="../tags/tag1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3" Type="http://schemas.openxmlformats.org/officeDocument/2006/relationships/image" Target="../media/image19.png"/><Relationship Id="rId2" Type="http://schemas.openxmlformats.org/officeDocument/2006/relationships/tags" Target="../tags/tag15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tags" Target="../tags/tag18.xml"/><Relationship Id="rId2" Type="http://schemas.openxmlformats.org/officeDocument/2006/relationships/image" Target="../media/image22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43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5355" y="862884"/>
            <a:ext cx="1685157" cy="25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95603" y="862884"/>
            <a:ext cx="837818" cy="25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3050" y="1405890"/>
            <a:ext cx="2427605" cy="3225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310255" y="1238250"/>
            <a:ext cx="2427605" cy="3225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>
            <p:custDataLst>
              <p:tags r:id="rId3"/>
            </p:custDataLst>
          </p:nvPr>
        </p:nvSpPr>
        <p:spPr bwMode="white">
          <a:xfrm>
            <a:off x="7689850" y="1405890"/>
            <a:ext cx="2427605" cy="3225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67165" y="826135"/>
            <a:ext cx="320675" cy="271145"/>
          </a:xfrm>
          <a:prstGeom prst="rect">
            <a:avLst/>
          </a:prstGeom>
        </p:spPr>
      </p:pic>
      <p:sp useBgFill="1">
        <p:nvSpPr>
          <p:cNvPr id="6" name="矩形 5"/>
          <p:cNvSpPr/>
          <p:nvPr/>
        </p:nvSpPr>
        <p:spPr bwMode="white">
          <a:xfrm>
            <a:off x="9128125" y="826135"/>
            <a:ext cx="1542415" cy="412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2" grpId="0" bldLvl="0" animBg="1"/>
      <p:bldP spid="4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29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19702" y="3682481"/>
            <a:ext cx="2208793" cy="752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98765" y="3896360"/>
            <a:ext cx="4160520" cy="1605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19702" y="4730304"/>
            <a:ext cx="2561057" cy="409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11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166710" y="1989005"/>
            <a:ext cx="1780363" cy="1726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2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44462" y="4176683"/>
            <a:ext cx="3094214" cy="323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33090" y="4176683"/>
            <a:ext cx="2751471" cy="323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0" y="-104230"/>
            <a:ext cx="11520000" cy="3533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26590" y="1752600"/>
            <a:ext cx="5202555" cy="1349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0" y="4022000"/>
            <a:ext cx="11520000" cy="3033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905000" y="5205095"/>
            <a:ext cx="4109720" cy="160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70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35125" y="2062480"/>
            <a:ext cx="3677920" cy="104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971200"/>
            <a:ext cx="11520000" cy="2985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419225" y="4856480"/>
            <a:ext cx="3893820" cy="1744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64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16075" y="2178685"/>
            <a:ext cx="4713605" cy="1847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15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53565" y="4244340"/>
            <a:ext cx="4462145" cy="1162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122699"/>
            <a:ext cx="11520000" cy="2612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2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29355" y="1578447"/>
            <a:ext cx="361785" cy="286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32826" y="1587985"/>
            <a:ext cx="714048" cy="24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96727" y="2150745"/>
            <a:ext cx="371305" cy="295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90280" y="2742120"/>
            <a:ext cx="561719" cy="24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34347" y="3314419"/>
            <a:ext cx="218975" cy="24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76165" y="3314419"/>
            <a:ext cx="733090" cy="24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23107" y="3314419"/>
            <a:ext cx="733090" cy="24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081685" y="4430400"/>
            <a:ext cx="380826" cy="324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147338" y="4430400"/>
            <a:ext cx="723570" cy="333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1"/>
          <a:stretch>
            <a:fillRect/>
          </a:stretch>
        </p:blipFill>
        <p:spPr>
          <a:xfrm>
            <a:off x="539750" y="720090"/>
            <a:ext cx="11520170" cy="2997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27173" y="920000"/>
            <a:ext cx="218975" cy="2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15438" y="1491428"/>
            <a:ext cx="390347" cy="2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23438" y="2072380"/>
            <a:ext cx="380827" cy="2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65652" y="2643809"/>
            <a:ext cx="228496" cy="2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23834" y="3272380"/>
            <a:ext cx="228495" cy="2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46743" y="3272380"/>
            <a:ext cx="399867" cy="2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45470"/>
            <a:ext cx="11520000" cy="179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8280297" y="3835910"/>
            <a:ext cx="161851" cy="229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8261256" y="4199186"/>
            <a:ext cx="228496" cy="248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1625355" y="4763219"/>
            <a:ext cx="228495" cy="248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1625355" y="5145615"/>
            <a:ext cx="228495" cy="248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08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98347" y="1387338"/>
            <a:ext cx="228495" cy="181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98347" y="1959342"/>
            <a:ext cx="238016" cy="1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22181" y="2493212"/>
            <a:ext cx="333223" cy="314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98347" y="3112883"/>
            <a:ext cx="238016" cy="1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98347" y="3875555"/>
            <a:ext cx="228495" cy="181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44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53851" y="2074596"/>
            <a:ext cx="257057" cy="257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184760" y="3247944"/>
            <a:ext cx="238016" cy="248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84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57652" y="938998"/>
            <a:ext cx="257057" cy="25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00396" y="2100642"/>
            <a:ext cx="257057" cy="25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61057" y="3271807"/>
            <a:ext cx="238016" cy="247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0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15504" y="2302573"/>
            <a:ext cx="561719" cy="247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81157" y="2302573"/>
            <a:ext cx="561719" cy="247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84231" y="2312106"/>
            <a:ext cx="152330" cy="238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05917" y="3265464"/>
            <a:ext cx="714049" cy="247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528826" y="3265464"/>
            <a:ext cx="542677" cy="247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254365" y="1970405"/>
            <a:ext cx="561975" cy="98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8151495" y="2956560"/>
            <a:ext cx="561975" cy="98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10518140" y="2841625"/>
            <a:ext cx="561975" cy="98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2" grpId="0" bldLvl="0" animBg="1"/>
      <p:bldP spid="15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02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34743" y="1520730"/>
            <a:ext cx="999669" cy="24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04991" y="1520730"/>
            <a:ext cx="999669" cy="24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75239" y="1520730"/>
            <a:ext cx="1009191" cy="24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9480" y="2188845"/>
            <a:ext cx="1623060" cy="1534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88815" y="2188210"/>
            <a:ext cx="1503680" cy="1416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49895" y="2188845"/>
            <a:ext cx="1652270" cy="1534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8</cp:revision>
  <dcterms:created xsi:type="dcterms:W3CDTF">2023-07-03T01:47:00Z</dcterms:created>
  <dcterms:modified xsi:type="dcterms:W3CDTF">2023-07-10T09:34:58Z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2052-11.1.0.14036</vt:lpwstr>
  </property>
</Properties>
</file>