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276" r:id="rId6"/>
    <p:sldId id="275" r:id="rId7"/>
    <p:sldId id="274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3" r:id="rId17"/>
    <p:sldId id="262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tags" Target="../tags/tag20.xml"/><Relationship Id="rId2" Type="http://schemas.openxmlformats.org/officeDocument/2006/relationships/image" Target="../media/image20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2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4545" y="2104974"/>
            <a:ext cx="390347" cy="24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8826" y="2104974"/>
            <a:ext cx="733090" cy="24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51735" y="2104974"/>
            <a:ext cx="352264" cy="24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46016" y="2104974"/>
            <a:ext cx="561719" cy="24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91765" y="2639695"/>
            <a:ext cx="548005" cy="80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14645" y="2639695"/>
            <a:ext cx="488315" cy="88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50905" y="2649220"/>
            <a:ext cx="431800" cy="87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251825" y="2712720"/>
            <a:ext cx="220345" cy="51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4743" y="1378307"/>
            <a:ext cx="999669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04991" y="1378307"/>
            <a:ext cx="999669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75239" y="1378307"/>
            <a:ext cx="1009191" cy="248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73760" y="1885315"/>
            <a:ext cx="2161540" cy="167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3796665" y="1885315"/>
            <a:ext cx="2161540" cy="167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7411085" y="1885315"/>
            <a:ext cx="2161540" cy="1675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bldLvl="0" animBg="1"/>
      <p:bldP spid="2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872471"/>
            <a:ext cx="828297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95603" y="872471"/>
            <a:ext cx="847338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8595" y="872471"/>
            <a:ext cx="1513785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29260" y="1288415"/>
            <a:ext cx="2161540" cy="3402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3"/>
            </p:custDataLst>
          </p:nvPr>
        </p:nvSpPr>
        <p:spPr bwMode="white">
          <a:xfrm>
            <a:off x="3439160" y="1288415"/>
            <a:ext cx="2161540" cy="3402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4"/>
            </p:custDataLst>
          </p:nvPr>
        </p:nvSpPr>
        <p:spPr bwMode="white">
          <a:xfrm>
            <a:off x="7553960" y="1288415"/>
            <a:ext cx="2987040" cy="3402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bldLvl="0" animBg="1"/>
      <p:bldP spid="37" grpId="0" bldLvl="0" animBg="1"/>
      <p:bldP spid="3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7110" y="3332480"/>
            <a:ext cx="2531745" cy="113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48000" y="3332219"/>
            <a:ext cx="1999338" cy="324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65415" y="3332480"/>
            <a:ext cx="3656330" cy="1136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0" y="161200"/>
            <a:ext cx="11520000" cy="446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31365" y="3046730"/>
            <a:ext cx="6609080" cy="11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0" y="3844200"/>
            <a:ext cx="11520000" cy="356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971675" y="5911850"/>
            <a:ext cx="4291330" cy="971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4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50975" y="3651250"/>
            <a:ext cx="5586095" cy="1746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600" y="2788285"/>
            <a:ext cx="5372735" cy="14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1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2140" y="2637155"/>
            <a:ext cx="7270115" cy="3308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092014"/>
            <a:ext cx="11520000" cy="267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6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34347" y="1559356"/>
            <a:ext cx="218975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46809" y="1559356"/>
            <a:ext cx="742611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86082" y="2131645"/>
            <a:ext cx="561719" cy="247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82148" y="4935860"/>
            <a:ext cx="390347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75570" y="4935860"/>
            <a:ext cx="390347" cy="26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78915" y="3180715"/>
            <a:ext cx="1342390" cy="13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2973070" y="3180715"/>
            <a:ext cx="1303020" cy="13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6972300" y="3180715"/>
            <a:ext cx="1292860" cy="13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516620" y="3180715"/>
            <a:ext cx="1442720" cy="135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63173" y="1653245"/>
            <a:ext cx="390347" cy="2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04793" y="1653245"/>
            <a:ext cx="399867" cy="2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65640" y="1725930"/>
            <a:ext cx="333375" cy="11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20315" y="2200910"/>
            <a:ext cx="333375" cy="8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71510" y="2310130"/>
            <a:ext cx="371475" cy="94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86611" y="2491261"/>
            <a:ext cx="238016" cy="24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90214" y="2500784"/>
            <a:ext cx="228495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09917" y="3272139"/>
            <a:ext cx="228495" cy="24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270776" y="3253094"/>
            <a:ext cx="371305" cy="295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301652" y="4433934"/>
            <a:ext cx="380826" cy="24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5900" y="2923444"/>
            <a:ext cx="161851" cy="248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14776" y="2923444"/>
            <a:ext cx="152330" cy="248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70776" y="2923444"/>
            <a:ext cx="218975" cy="248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09520" y="3486228"/>
            <a:ext cx="723570" cy="314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5801" y="3476689"/>
            <a:ext cx="733090" cy="32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98347" y="1597088"/>
            <a:ext cx="238016" cy="181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98347" y="2264439"/>
            <a:ext cx="238016" cy="190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2181" y="3427535"/>
            <a:ext cx="333223" cy="314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0" y="3741965"/>
            <a:ext cx="11520000" cy="188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1302382" y="4191669"/>
            <a:ext cx="228496" cy="191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1226217" y="5033669"/>
            <a:ext cx="333223" cy="306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57388" y="1901946"/>
            <a:ext cx="238016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52396" y="3579546"/>
            <a:ext cx="295140" cy="247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71371" y="910490"/>
            <a:ext cx="247537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86280" y="2977316"/>
            <a:ext cx="257057" cy="25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85487" y="4196457"/>
            <a:ext cx="238015" cy="24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1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71702" y="2541193"/>
            <a:ext cx="1980297" cy="982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9</cp:revision>
  <dcterms:created xsi:type="dcterms:W3CDTF">2023-07-03T01:47:00Z</dcterms:created>
  <dcterms:modified xsi:type="dcterms:W3CDTF">2023-07-05T03:35:52Z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