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9" r:id="rId5"/>
    <p:sldId id="278" r:id="rId6"/>
    <p:sldId id="277" r:id="rId7"/>
    <p:sldId id="275" r:id="rId8"/>
    <p:sldId id="274" r:id="rId9"/>
    <p:sldId id="273" r:id="rId10"/>
    <p:sldId id="272" r:id="rId11"/>
    <p:sldId id="271" r:id="rId12"/>
    <p:sldId id="269" r:id="rId13"/>
    <p:sldId id="268" r:id="rId14"/>
    <p:sldId id="267" r:id="rId15"/>
    <p:sldId id="265" r:id="rId16"/>
    <p:sldId id="263" r:id="rId17"/>
    <p:sldId id="262" r:id="rId18"/>
    <p:sldId id="260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7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3" Type="http://schemas.openxmlformats.org/officeDocument/2006/relationships/image" Target="../media/image16.png"/><Relationship Id="rId2" Type="http://schemas.openxmlformats.org/officeDocument/2006/relationships/tags" Target="../tags/tag19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image" Target="../media/image18.png"/><Relationship Id="rId2" Type="http://schemas.openxmlformats.org/officeDocument/2006/relationships/tags" Target="../tags/tag21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3" Type="http://schemas.openxmlformats.org/officeDocument/2006/relationships/image" Target="../media/image21.png"/><Relationship Id="rId2" Type="http://schemas.openxmlformats.org/officeDocument/2006/relationships/tags" Target="../tags/tag2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tags" Target="../tags/tag26.xml"/><Relationship Id="rId2" Type="http://schemas.openxmlformats.org/officeDocument/2006/relationships/image" Target="../media/image23.png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0" y="120560"/>
            <a:ext cx="11520000" cy="3015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58340" y="756920"/>
            <a:ext cx="1176655" cy="33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57495" y="756285"/>
            <a:ext cx="1167765" cy="33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56015" y="755650"/>
            <a:ext cx="1149985" cy="3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92150" y="1328420"/>
            <a:ext cx="1621790" cy="1500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3"/>
            </p:custDataLst>
          </p:nvPr>
        </p:nvSpPr>
        <p:spPr bwMode="white">
          <a:xfrm>
            <a:off x="4286250" y="1328420"/>
            <a:ext cx="1621790" cy="1500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4"/>
            </p:custDataLst>
          </p:nvPr>
        </p:nvSpPr>
        <p:spPr bwMode="white">
          <a:xfrm>
            <a:off x="7448550" y="1455420"/>
            <a:ext cx="1621790" cy="1500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0" y="2828835"/>
            <a:ext cx="11520000" cy="3721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/>
          <p:cNvSpPr/>
          <p:nvPr>
            <p:custDataLst>
              <p:tags r:id="rId7"/>
            </p:custDataLst>
          </p:nvPr>
        </p:nvSpPr>
        <p:spPr bwMode="white">
          <a:xfrm>
            <a:off x="463550" y="3488690"/>
            <a:ext cx="3107690" cy="3061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8"/>
            </p:custDataLst>
          </p:nvPr>
        </p:nvSpPr>
        <p:spPr bwMode="white">
          <a:xfrm>
            <a:off x="3571240" y="3576320"/>
            <a:ext cx="2179955" cy="2312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9"/>
            </p:custDataLst>
          </p:nvPr>
        </p:nvSpPr>
        <p:spPr bwMode="white">
          <a:xfrm>
            <a:off x="7134225" y="3576320"/>
            <a:ext cx="3818255" cy="2731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10"/>
            </p:custDataLst>
          </p:nvPr>
        </p:nvSpPr>
        <p:spPr bwMode="white">
          <a:xfrm>
            <a:off x="1958340" y="2907665"/>
            <a:ext cx="1849120" cy="492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11"/>
            </p:custDataLst>
          </p:nvPr>
        </p:nvSpPr>
        <p:spPr bwMode="white">
          <a:xfrm>
            <a:off x="5016500" y="2828925"/>
            <a:ext cx="1849120" cy="659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12"/>
            </p:custDataLst>
          </p:nvPr>
        </p:nvSpPr>
        <p:spPr bwMode="white">
          <a:xfrm>
            <a:off x="8756015" y="2907665"/>
            <a:ext cx="1849120" cy="492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2" grpId="0" bldLvl="0" animBg="1"/>
      <p:bldP spid="21" grpId="0" bldLvl="0" animBg="1"/>
      <p:bldP spid="22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7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346611" y="1549064"/>
            <a:ext cx="1808925" cy="219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42016" y="1939773"/>
            <a:ext cx="1180561" cy="219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36561" y="1787301"/>
            <a:ext cx="152330" cy="127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36958" y="2187540"/>
            <a:ext cx="285619" cy="743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02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137157" y="872464"/>
            <a:ext cx="380826" cy="247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90413" y="2568631"/>
            <a:ext cx="1494743" cy="141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0" y="212000"/>
            <a:ext cx="11520000" cy="2919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34540" y="1948180"/>
            <a:ext cx="3744595" cy="1183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" y="3564800"/>
            <a:ext cx="11520000" cy="3029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003425" y="5041265"/>
            <a:ext cx="6002020" cy="181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0100"/>
            <a:ext cx="11520000" cy="3204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5600" y="1766570"/>
            <a:ext cx="6221095" cy="198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199675"/>
            <a:ext cx="11520000" cy="2717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129790" y="4706620"/>
            <a:ext cx="6443345" cy="968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2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73225" y="1633855"/>
            <a:ext cx="6339840" cy="129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9800"/>
            <a:ext cx="11520000" cy="2209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20265" y="1646555"/>
            <a:ext cx="4671695" cy="1301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0" y="3221900"/>
            <a:ext cx="11520000" cy="327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031365" y="4732655"/>
            <a:ext cx="6664960" cy="175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8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91665" y="2425065"/>
            <a:ext cx="7898130" cy="1933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157768"/>
            <a:ext cx="11520000" cy="254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4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34148" y="1301706"/>
            <a:ext cx="371305" cy="286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51537" y="1301706"/>
            <a:ext cx="371305" cy="295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77619" y="3819254"/>
            <a:ext cx="723570" cy="32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29090" y="3819254"/>
            <a:ext cx="723570" cy="32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04396" y="3819254"/>
            <a:ext cx="714049" cy="32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51140" y="3819254"/>
            <a:ext cx="723570" cy="32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689024" y="4276991"/>
            <a:ext cx="733090" cy="32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24628" y="4725191"/>
            <a:ext cx="723570" cy="333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48840" y="1722120"/>
            <a:ext cx="392430" cy="107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81223" y="1636285"/>
            <a:ext cx="390347" cy="276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99140" y="1636285"/>
            <a:ext cx="380826" cy="276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87140" y="2476212"/>
            <a:ext cx="380826" cy="276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52661" y="2476212"/>
            <a:ext cx="390347" cy="267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99140" y="2476212"/>
            <a:ext cx="380826" cy="276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71107" y="3125248"/>
            <a:ext cx="152331" cy="23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36530" y="3125470"/>
            <a:ext cx="228600" cy="30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252066" y="3507033"/>
            <a:ext cx="218975" cy="24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36760" y="3507033"/>
            <a:ext cx="228495" cy="24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75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37752" y="900916"/>
            <a:ext cx="218975" cy="24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86016" y="2329202"/>
            <a:ext cx="542677" cy="24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37619" y="2786254"/>
            <a:ext cx="504595" cy="24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28628" y="3243305"/>
            <a:ext cx="380826" cy="24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61015"/>
            <a:ext cx="11520000" cy="2253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5462181" y="4324302"/>
            <a:ext cx="228495" cy="24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977619" y="4773023"/>
            <a:ext cx="380826" cy="24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5271768" y="5680011"/>
            <a:ext cx="228495" cy="24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52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98347" y="1663841"/>
            <a:ext cx="238016" cy="19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98347" y="2397940"/>
            <a:ext cx="228495" cy="181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98347" y="3465721"/>
            <a:ext cx="238016" cy="181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98347" y="3990078"/>
            <a:ext cx="228495" cy="181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22181" y="4533502"/>
            <a:ext cx="333223" cy="314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25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47008" y="1416421"/>
            <a:ext cx="257057" cy="257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98347" y="2895123"/>
            <a:ext cx="238016" cy="248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3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679834" y="863062"/>
            <a:ext cx="285619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18578" y="2465362"/>
            <a:ext cx="295140" cy="24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56925" y="3524025"/>
            <a:ext cx="295140" cy="24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40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15504" y="1809198"/>
            <a:ext cx="399867" cy="248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38413" y="1809198"/>
            <a:ext cx="561719" cy="248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61322" y="1809198"/>
            <a:ext cx="390347" cy="248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46082" y="1809198"/>
            <a:ext cx="571239" cy="248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72715" y="2334895"/>
            <a:ext cx="498475" cy="725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196205" y="2334895"/>
            <a:ext cx="498475" cy="725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7882255" y="2334895"/>
            <a:ext cx="498475" cy="725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10568305" y="2334895"/>
            <a:ext cx="498475" cy="725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2" grpId="0" bldLvl="0" animBg="1"/>
      <p:bldP spid="15" grpId="0" bldLvl="0" animBg="1"/>
      <p:bldP spid="1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2023-07-05T11:54:41Z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