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7" r:id="rId5"/>
    <p:sldId id="276" r:id="rId6"/>
    <p:sldId id="275" r:id="rId7"/>
    <p:sldId id="273" r:id="rId8"/>
    <p:sldId id="271" r:id="rId9"/>
    <p:sldId id="269" r:id="rId10"/>
    <p:sldId id="268" r:id="rId11"/>
    <p:sldId id="267" r:id="rId12"/>
    <p:sldId id="266" r:id="rId13"/>
    <p:sldId id="265" r:id="rId14"/>
    <p:sldId id="264" r:id="rId15"/>
    <p:sldId id="262" r:id="rId16"/>
    <p:sldId id="260" r:id="rId17"/>
    <p:sldId id="25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0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3" Type="http://schemas.openxmlformats.org/officeDocument/2006/relationships/image" Target="../media/image19.png"/><Relationship Id="rId2" Type="http://schemas.openxmlformats.org/officeDocument/2006/relationships/tags" Target="../tags/tag16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tags" Target="../tags/tag19.xml"/><Relationship Id="rId2" Type="http://schemas.openxmlformats.org/officeDocument/2006/relationships/image" Target="../media/image21.png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0.png"/><Relationship Id="rId2" Type="http://schemas.openxmlformats.org/officeDocument/2006/relationships/tags" Target="../tags/tag1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79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29553" y="2780789"/>
            <a:ext cx="371305" cy="324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52661" y="2809411"/>
            <a:ext cx="218975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39471" y="3410475"/>
            <a:ext cx="380826" cy="295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53057" y="3420016"/>
            <a:ext cx="238016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29553" y="4021079"/>
            <a:ext cx="380826" cy="295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43140" y="4040161"/>
            <a:ext cx="238016" cy="238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39471" y="4631684"/>
            <a:ext cx="371305" cy="314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62578" y="4660306"/>
            <a:ext cx="218975" cy="238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48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63504" y="4114876"/>
            <a:ext cx="3417917" cy="324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66380" y="4114876"/>
            <a:ext cx="3265586" cy="324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61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58181" y="2836903"/>
            <a:ext cx="2599140" cy="333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58181" y="3456717"/>
            <a:ext cx="2599140" cy="324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77223" y="4066995"/>
            <a:ext cx="5131636" cy="324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8200"/>
            <a:ext cx="11520000" cy="3401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5600" y="1689100"/>
            <a:ext cx="3397250" cy="1821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91800"/>
            <a:ext cx="11520000" cy="3173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625600" y="4959350"/>
            <a:ext cx="3542665" cy="161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0" y="-358230"/>
            <a:ext cx="11520000" cy="3787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81150" y="1559560"/>
            <a:ext cx="4289425" cy="1332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0" y="3428910"/>
            <a:ext cx="11520000" cy="348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581150" y="4830445"/>
            <a:ext cx="3736340" cy="1372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5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53565" y="2466975"/>
            <a:ext cx="4612005" cy="1342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092014"/>
            <a:ext cx="11520000" cy="2673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06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04396" y="1482358"/>
            <a:ext cx="1056793" cy="333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472694" y="2054127"/>
            <a:ext cx="714049" cy="324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09388" y="2082715"/>
            <a:ext cx="238016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84694" y="2692602"/>
            <a:ext cx="371305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52859" y="3292960"/>
            <a:ext cx="723570" cy="314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65851" y="3283430"/>
            <a:ext cx="714049" cy="324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76892" y="3845670"/>
            <a:ext cx="714049" cy="314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99074" y="3836140"/>
            <a:ext cx="723570" cy="333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25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61454" y="2246231"/>
            <a:ext cx="390347" cy="248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47537" y="2809029"/>
            <a:ext cx="352264" cy="248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00198" y="3896469"/>
            <a:ext cx="2418248" cy="324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00198" y="4459267"/>
            <a:ext cx="2760991" cy="324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07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5355" y="3001595"/>
            <a:ext cx="409388" cy="334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38677" y="3001595"/>
            <a:ext cx="409388" cy="343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09123" y="3049327"/>
            <a:ext cx="295140" cy="23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55801" y="3001595"/>
            <a:ext cx="409388" cy="334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30" y="4244885"/>
            <a:ext cx="11520000" cy="2077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637080" y="5703163"/>
            <a:ext cx="409388" cy="333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4550402" y="5703163"/>
            <a:ext cx="399867" cy="333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7463725" y="5703163"/>
            <a:ext cx="399867" cy="333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10424650" y="5750819"/>
            <a:ext cx="295140" cy="247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3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72760" y="3667237"/>
            <a:ext cx="409388" cy="33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28694" y="3714927"/>
            <a:ext cx="323702" cy="247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94148" y="3667237"/>
            <a:ext cx="409388" cy="33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00" y="3869600"/>
            <a:ext cx="11520000" cy="2717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307941" y="6053382"/>
            <a:ext cx="323702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5840106" y="6015238"/>
            <a:ext cx="399867" cy="333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9638850" y="6053382"/>
            <a:ext cx="314180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2780"/>
            <a:ext cx="11520000" cy="2673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80760" y="1086419"/>
            <a:ext cx="295140" cy="248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80" y="2654845"/>
            <a:ext cx="11520000" cy="408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7254192" y="2988579"/>
            <a:ext cx="257057" cy="257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3207911" y="4733534"/>
            <a:ext cx="257057" cy="257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16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08565" y="1015365"/>
            <a:ext cx="339725" cy="37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708396" y="2263561"/>
            <a:ext cx="238015" cy="247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19834" y="3454581"/>
            <a:ext cx="247537" cy="247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03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242214" y="2557626"/>
            <a:ext cx="2113586" cy="103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253719" y="2567147"/>
            <a:ext cx="1428099" cy="238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COMMONDATA" val="eyJoZGlkIjoiYTY1YTJmZjRhMDVhODY4MWZkM2Y1NjZmNGFiZDE4M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9</cp:revision>
  <dcterms:created xsi:type="dcterms:W3CDTF">2023-07-03T01:47:00Z</dcterms:created>
  <dcterms:modified xsi:type="dcterms:W3CDTF">2023-07-05T03:25:30Z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2052-11.1.0.14036</vt:lpwstr>
  </property>
</Properties>
</file>