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77" r:id="rId5"/>
    <p:sldId id="276" r:id="rId6"/>
    <p:sldId id="275" r:id="rId7"/>
    <p:sldId id="274" r:id="rId8"/>
    <p:sldId id="273" r:id="rId9"/>
    <p:sldId id="272" r:id="rId10"/>
    <p:sldId id="271" r:id="rId11"/>
    <p:sldId id="270" r:id="rId12"/>
    <p:sldId id="269" r:id="rId13"/>
    <p:sldId id="268" r:id="rId14"/>
    <p:sldId id="266" r:id="rId15"/>
    <p:sldId id="264" r:id="rId16"/>
    <p:sldId id="262" r:id="rId17"/>
    <p:sldId id="260" r:id="rId18"/>
    <p:sldId id="257" r:id="rId19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374" y="38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12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3.xml"/><Relationship Id="rId3" Type="http://schemas.openxmlformats.org/officeDocument/2006/relationships/image" Target="../media/image13.png"/><Relationship Id="rId2" Type="http://schemas.openxmlformats.org/officeDocument/2006/relationships/tags" Target="../tags/tag2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5.xml"/><Relationship Id="rId3" Type="http://schemas.openxmlformats.org/officeDocument/2006/relationships/image" Target="../media/image15.png"/><Relationship Id="rId2" Type="http://schemas.openxmlformats.org/officeDocument/2006/relationships/tags" Target="../tags/tag4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.xml"/><Relationship Id="rId3" Type="http://schemas.openxmlformats.org/officeDocument/2006/relationships/image" Target="../media/image17.png"/><Relationship Id="rId2" Type="http://schemas.openxmlformats.org/officeDocument/2006/relationships/tags" Target="../tags/tag6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9.xml"/><Relationship Id="rId3" Type="http://schemas.openxmlformats.org/officeDocument/2006/relationships/image" Target="../media/image19.png"/><Relationship Id="rId2" Type="http://schemas.openxmlformats.org/officeDocument/2006/relationships/tags" Target="../tags/tag8.xml"/><Relationship Id="rId1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2.png"/><Relationship Id="rId3" Type="http://schemas.openxmlformats.org/officeDocument/2006/relationships/tags" Target="../tags/tag11.xml"/><Relationship Id="rId2" Type="http://schemas.openxmlformats.org/officeDocument/2006/relationships/image" Target="../media/image21.png"/><Relationship Id="rId1" Type="http://schemas.openxmlformats.org/officeDocument/2006/relationships/tags" Target="../tags/tag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9282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625355" y="834458"/>
            <a:ext cx="828297" cy="2479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205123" y="834458"/>
            <a:ext cx="1513785" cy="2479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118115" y="834458"/>
            <a:ext cx="1513785" cy="2479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452360" y="1311366"/>
            <a:ext cx="3319272" cy="26479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8" name="矩形 37"/>
          <p:cNvSpPr/>
          <p:nvPr/>
        </p:nvSpPr>
        <p:spPr bwMode="white">
          <a:xfrm>
            <a:off x="182880" y="1114691"/>
            <a:ext cx="3136392" cy="26479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9" name="矩形 38"/>
          <p:cNvSpPr/>
          <p:nvPr/>
        </p:nvSpPr>
        <p:spPr bwMode="white">
          <a:xfrm>
            <a:off x="3399636" y="1196908"/>
            <a:ext cx="3319272" cy="26479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38" grpId="0" animBg="1"/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2005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06475" y="1967865"/>
            <a:ext cx="1920875" cy="8864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585970" y="1967865"/>
            <a:ext cx="1811020" cy="7810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166100" y="1967865"/>
            <a:ext cx="1771015" cy="10458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5205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420" y="3515905"/>
            <a:ext cx="11520000" cy="16832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>
            <p:custDataLst>
              <p:tags r:id="rId4"/>
            </p:custDataLst>
          </p:nvPr>
        </p:nvSpPr>
        <p:spPr bwMode="white">
          <a:xfrm>
            <a:off x="1617345" y="4099560"/>
            <a:ext cx="4300220" cy="12033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-178525"/>
            <a:ext cx="11520000" cy="32263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45" y="3276510"/>
            <a:ext cx="11520000" cy="21654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>
            <p:custDataLst>
              <p:tags r:id="rId4"/>
            </p:custDataLst>
          </p:nvPr>
        </p:nvSpPr>
        <p:spPr bwMode="white">
          <a:xfrm>
            <a:off x="1337945" y="3924935"/>
            <a:ext cx="5099685" cy="17221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114210"/>
            <a:ext cx="11520000" cy="32175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625600" y="2348230"/>
            <a:ext cx="4470400" cy="11468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331755"/>
            <a:ext cx="11520000" cy="31123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4"/>
            </p:custDataLst>
          </p:nvPr>
        </p:nvSpPr>
        <p:spPr bwMode="white">
          <a:xfrm>
            <a:off x="1625600" y="5078730"/>
            <a:ext cx="5273040" cy="1594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30" y="358050"/>
            <a:ext cx="11520000" cy="44975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519555" y="2892425"/>
            <a:ext cx="3877310" cy="1073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80" y="4255680"/>
            <a:ext cx="11520000" cy="27484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4"/>
            </p:custDataLst>
          </p:nvPr>
        </p:nvSpPr>
        <p:spPr bwMode="white">
          <a:xfrm>
            <a:off x="1519555" y="5019040"/>
            <a:ext cx="5100320" cy="11760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6646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844040" y="2018030"/>
            <a:ext cx="4763135" cy="2061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2135850"/>
            <a:ext cx="11520000" cy="25863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9797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272099" y="1472195"/>
            <a:ext cx="371305" cy="2475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166380" y="1472195"/>
            <a:ext cx="542677" cy="2475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919834" y="2005397"/>
            <a:ext cx="371305" cy="3046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918512" y="1938868"/>
            <a:ext cx="378821" cy="3521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424760" y="2567164"/>
            <a:ext cx="533157" cy="2475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737950" y="2567164"/>
            <a:ext cx="542677" cy="2475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395206" y="3186059"/>
            <a:ext cx="218975" cy="2475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2625024" y="4547628"/>
            <a:ext cx="390347" cy="2761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6404727" y="4547628"/>
            <a:ext cx="390347" cy="2761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9946413" y="4557150"/>
            <a:ext cx="399867" cy="2666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2453652" y="5242695"/>
            <a:ext cx="390347" cy="2666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6404727" y="5280781"/>
            <a:ext cx="333223" cy="1428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10155867" y="5242695"/>
            <a:ext cx="390347" cy="2666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3572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443471" y="853482"/>
            <a:ext cx="371305" cy="3051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282611" y="1416017"/>
            <a:ext cx="561719" cy="2478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052462" y="1416017"/>
            <a:ext cx="552198" cy="2478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881090" y="2035759"/>
            <a:ext cx="228495" cy="2383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442148" y="2035759"/>
            <a:ext cx="561719" cy="2478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861057" y="2712707"/>
            <a:ext cx="218975" cy="2478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166049" y="3399190"/>
            <a:ext cx="228495" cy="2478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015041" y="4085673"/>
            <a:ext cx="218975" cy="2478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680495" y="4705415"/>
            <a:ext cx="371305" cy="2478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2876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1222181" y="1425181"/>
            <a:ext cx="333223" cy="3049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1298347" y="2016009"/>
            <a:ext cx="238016" cy="1905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298347" y="2568719"/>
            <a:ext cx="228495" cy="1810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298347" y="3121429"/>
            <a:ext cx="228495" cy="1810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1222181" y="3616962"/>
            <a:ext cx="333223" cy="3144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9052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871239" y="1434350"/>
            <a:ext cx="257057" cy="2571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623702" y="2491588"/>
            <a:ext cx="247537" cy="2571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338743" y="3548827"/>
            <a:ext cx="238016" cy="2476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966446" y="4653689"/>
            <a:ext cx="257057" cy="2571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1468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441487" y="862994"/>
            <a:ext cx="238015" cy="2478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330214" y="2969784"/>
            <a:ext cx="295140" cy="2478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433950" y="4018413"/>
            <a:ext cx="238016" cy="2478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0679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805917" y="1987064"/>
            <a:ext cx="542677" cy="2476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528826" y="1987064"/>
            <a:ext cx="542677" cy="2476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404066" y="1987064"/>
            <a:ext cx="561719" cy="2476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126975" y="1987064"/>
            <a:ext cx="390347" cy="2476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777355" y="2511039"/>
            <a:ext cx="399867" cy="2476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528826" y="2511039"/>
            <a:ext cx="542677" cy="2476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232694" y="2511039"/>
            <a:ext cx="390347" cy="2476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1288826" y="2511039"/>
            <a:ext cx="571238" cy="2476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605983" y="3720943"/>
            <a:ext cx="399867" cy="2762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6214314" y="3720943"/>
            <a:ext cx="390347" cy="2762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9765520" y="3720943"/>
            <a:ext cx="390347" cy="2762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2605983" y="4349712"/>
            <a:ext cx="399867" cy="2667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6214314" y="4349712"/>
            <a:ext cx="390347" cy="2762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9794082" y="4349712"/>
            <a:ext cx="390347" cy="2762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0153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853851" y="1921741"/>
            <a:ext cx="675966" cy="2384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604991" y="1921741"/>
            <a:ext cx="837818" cy="2479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517983" y="1921741"/>
            <a:ext cx="837818" cy="2479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06334" y="2377189"/>
            <a:ext cx="1314161" cy="24304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165600" y="2389085"/>
            <a:ext cx="1585467" cy="24389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729895" y="2160181"/>
            <a:ext cx="2997372" cy="27840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COMMONDATA" val="eyJoZGlkIjoiYTY1YTJmZjRhMDVhODY4MWZkM2Y1NjZmNGFiZDE4MjE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   Windy 。</cp:lastModifiedBy>
  <cp:revision>8</cp:revision>
  <dcterms:created xsi:type="dcterms:W3CDTF">2023-07-03T01:47:00Z</dcterms:created>
  <dcterms:modified xsi:type="dcterms:W3CDTF">2023-07-05T03:24:59Z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2052-11.1.0.14036</vt:lpwstr>
  </property>
</Properties>
</file>