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81" r:id="rId5"/>
    <p:sldId id="280" r:id="rId6"/>
    <p:sldId id="278" r:id="rId7"/>
    <p:sldId id="277" r:id="rId8"/>
    <p:sldId id="275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3" r:id="rId19"/>
    <p:sldId id="261" r:id="rId20"/>
    <p:sldId id="260" r:id="rId21"/>
    <p:sldId id="25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image" Target="../media/image20.png"/><Relationship Id="rId2" Type="http://schemas.openxmlformats.org/officeDocument/2006/relationships/tags" Target="../tags/tag4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3" Type="http://schemas.openxmlformats.org/officeDocument/2006/relationships/image" Target="../media/image22.png"/><Relationship Id="rId2" Type="http://schemas.openxmlformats.org/officeDocument/2006/relationships/tags" Target="../tags/tag4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tags" Target="../tags/tag48.xml"/><Relationship Id="rId2" Type="http://schemas.openxmlformats.org/officeDocument/2006/relationships/image" Target="../media/image25.png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1024255" y="1482725"/>
            <a:ext cx="1346200" cy="144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3"/>
            </p:custDataLst>
          </p:nvPr>
        </p:nvSpPr>
        <p:spPr bwMode="white">
          <a:xfrm>
            <a:off x="2998470" y="1482725"/>
            <a:ext cx="1346200" cy="144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972685" y="1482725"/>
            <a:ext cx="1875790" cy="144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7252335" y="1482725"/>
            <a:ext cx="1346200" cy="144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8820150" y="1419860"/>
            <a:ext cx="2513965" cy="144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80628" y="2120833"/>
            <a:ext cx="390346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13057" y="2120833"/>
            <a:ext cx="390347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7685" y="3007075"/>
            <a:ext cx="399867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10115" y="3007075"/>
            <a:ext cx="399867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80628" y="2997546"/>
            <a:ext cx="390346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89223" y="3007075"/>
            <a:ext cx="390347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547588" y="2120833"/>
            <a:ext cx="390346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813913" y="2120833"/>
            <a:ext cx="390346" cy="27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325" y="3239770"/>
            <a:ext cx="428625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225165" y="3239770"/>
            <a:ext cx="428625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120005" y="3121660"/>
            <a:ext cx="428625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7118985" y="3121660"/>
            <a:ext cx="428625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44066" y="2150463"/>
            <a:ext cx="228495" cy="24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19395" y="1912620"/>
            <a:ext cx="390525" cy="84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943215" y="1736725"/>
            <a:ext cx="450850" cy="93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10440035" y="1736725"/>
            <a:ext cx="390525" cy="101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5319395" y="2759075"/>
            <a:ext cx="390525" cy="84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7813040" y="2759075"/>
            <a:ext cx="390525" cy="84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10648315" y="2753360"/>
            <a:ext cx="390525" cy="84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2644140" y="2988310"/>
            <a:ext cx="418465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ldLvl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38214" y="1359457"/>
            <a:ext cx="218975" cy="238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47338" y="1359457"/>
            <a:ext cx="228496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65983" y="1359457"/>
            <a:ext cx="228496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28694" y="1741223"/>
            <a:ext cx="228495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47338" y="1741223"/>
            <a:ext cx="228496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5983" y="1741223"/>
            <a:ext cx="228496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80628" y="2571563"/>
            <a:ext cx="218975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1603" y="2571563"/>
            <a:ext cx="228495" cy="238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14380" y="2762446"/>
            <a:ext cx="152330" cy="238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13983" y="2953329"/>
            <a:ext cx="371305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94479" y="2953329"/>
            <a:ext cx="371306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06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20800" y="1436370"/>
            <a:ext cx="387985" cy="71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511800" y="1436370"/>
            <a:ext cx="387985" cy="71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8527415" y="1436370"/>
            <a:ext cx="387985" cy="71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1835785" y="2280920"/>
            <a:ext cx="387985" cy="71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5361940" y="2280920"/>
            <a:ext cx="447675" cy="84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8437880" y="2280920"/>
            <a:ext cx="477520" cy="84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150405"/>
            <a:ext cx="11520000" cy="377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4845" y="2289810"/>
            <a:ext cx="7145655" cy="153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0" y="3675290"/>
            <a:ext cx="11520000" cy="318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1552575" y="5080000"/>
            <a:ext cx="7145655" cy="177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15320"/>
            <a:ext cx="11520000" cy="218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1382395" y="4464050"/>
            <a:ext cx="7145655" cy="163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4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2"/>
            </p:custDataLst>
          </p:nvPr>
        </p:nvSpPr>
        <p:spPr bwMode="white">
          <a:xfrm>
            <a:off x="443865" y="1224915"/>
            <a:ext cx="7145655" cy="163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4876" y="1932314"/>
            <a:ext cx="152330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96330" y="1932314"/>
            <a:ext cx="21897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19371" y="1932314"/>
            <a:ext cx="21897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0347" y="1932314"/>
            <a:ext cx="23801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13388" y="1932314"/>
            <a:ext cx="22849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03404" y="1932314"/>
            <a:ext cx="22849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15834" y="2810526"/>
            <a:ext cx="218975" cy="23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15371" y="2810526"/>
            <a:ext cx="152330" cy="23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09851" y="2810526"/>
            <a:ext cx="22849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99867" y="2810526"/>
            <a:ext cx="218975" cy="23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13388" y="2810526"/>
            <a:ext cx="238016" cy="23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03404" y="2810526"/>
            <a:ext cx="22849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672840" y="1283970"/>
            <a:ext cx="2422525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122699"/>
            <a:ext cx="11520000" cy="261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96198" y="1520826"/>
            <a:ext cx="238016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43140" y="1520826"/>
            <a:ext cx="218975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56859" y="1482691"/>
            <a:ext cx="1390016" cy="324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79380" y="2073910"/>
            <a:ext cx="291465" cy="73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09460" y="2807970"/>
            <a:ext cx="378460" cy="74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06247" y="2960407"/>
            <a:ext cx="1390016" cy="324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70578" y="2960407"/>
            <a:ext cx="1390016" cy="324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85580" y="3551555"/>
            <a:ext cx="361950" cy="74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0" grpId="0" animBg="1"/>
      <p:bldP spid="11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0590"/>
            <a:ext cx="11520000" cy="374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66512" y="436794"/>
            <a:ext cx="161851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58380" y="627306"/>
            <a:ext cx="228495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57388" y="627306"/>
            <a:ext cx="218975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36958" y="817818"/>
            <a:ext cx="228496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20520" y="1179830"/>
            <a:ext cx="48831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61400" y="1922780"/>
            <a:ext cx="251460" cy="732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91765" y="2656205"/>
            <a:ext cx="279400" cy="68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86677" y="3589769"/>
            <a:ext cx="218975" cy="2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14735"/>
            <a:ext cx="11520000" cy="221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6271260" y="4343400"/>
            <a:ext cx="398145" cy="745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8718247" y="4534631"/>
            <a:ext cx="161851" cy="23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10698545" y="5089151"/>
            <a:ext cx="238015" cy="23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0698545" y="5471579"/>
            <a:ext cx="218975" cy="23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1977619" y="5825325"/>
            <a:ext cx="218975" cy="24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1968099" y="6207753"/>
            <a:ext cx="228495" cy="23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46479" y="748572"/>
            <a:ext cx="228495" cy="2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56000" y="1139063"/>
            <a:ext cx="218975" cy="2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76892" y="1491458"/>
            <a:ext cx="228495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9008" y="1681941"/>
            <a:ext cx="161852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76892" y="1872424"/>
            <a:ext cx="228495" cy="2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29884" y="2234343"/>
            <a:ext cx="152330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10842" y="2615310"/>
            <a:ext cx="228495" cy="2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37090" y="3129615"/>
            <a:ext cx="714048" cy="314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8347" y="1605701"/>
            <a:ext cx="228495" cy="180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2272359"/>
            <a:ext cx="238016" cy="180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2181" y="3081871"/>
            <a:ext cx="333223" cy="314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8347" y="3986621"/>
            <a:ext cx="228495" cy="180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30" y="4690655"/>
            <a:ext cx="11520000" cy="109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313182" y="5148070"/>
            <a:ext cx="238016" cy="18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8297" y="1262912"/>
            <a:ext cx="257057" cy="25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76429" y="2605905"/>
            <a:ext cx="295140" cy="2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0" y="3945800"/>
            <a:ext cx="11520000" cy="191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7570922" y="4261153"/>
            <a:ext cx="247537" cy="2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4330" y="1634830"/>
            <a:ext cx="295140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0396" y="2778368"/>
            <a:ext cx="295140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9905" y="2780665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84595" y="2780665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8311515" y="2780665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10338435" y="2780665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4187190" y="3796030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6284595" y="3796030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8311515" y="3796030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10338435" y="3796030"/>
            <a:ext cx="398145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COMMONDATA" val="eyJoZGlkIjoiMWU5NTkzNjQ2NzQyNDFkNzhmODUwZGZiNTQ0ZGRhZjM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2023-07-05T11:55:52Z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