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69" r:id="rId13"/>
    <p:sldId id="268" r:id="rId14"/>
    <p:sldId id="266" r:id="rId15"/>
    <p:sldId id="264" r:id="rId16"/>
    <p:sldId id="262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3.xml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5702" y="1586694"/>
            <a:ext cx="990148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09719" y="1586694"/>
            <a:ext cx="1009190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13256" y="1586694"/>
            <a:ext cx="1009190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7397" y="2301691"/>
            <a:ext cx="1500185" cy="148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" y="4053442"/>
            <a:ext cx="11520000" cy="2613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/>
        </p:nvSpPr>
        <p:spPr bwMode="white">
          <a:xfrm>
            <a:off x="2025223" y="4339586"/>
            <a:ext cx="828297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728760" y="4339586"/>
            <a:ext cx="818776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432297" y="4339586"/>
            <a:ext cx="999669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4574562" y="2296586"/>
            <a:ext cx="1500185" cy="148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8281727" y="2239097"/>
            <a:ext cx="1500185" cy="148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867396" y="4887392"/>
            <a:ext cx="1500185" cy="148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4637963" y="5006991"/>
            <a:ext cx="1500185" cy="148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8281726" y="5050354"/>
            <a:ext cx="1500185" cy="148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0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44369" y="2037118"/>
            <a:ext cx="1070672" cy="111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796727" y="3850541"/>
            <a:ext cx="295140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205123" y="3850541"/>
            <a:ext cx="295140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604000" y="3850541"/>
            <a:ext cx="295140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300000" y="1931692"/>
            <a:ext cx="1243800" cy="1222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775040" y="1984404"/>
            <a:ext cx="1142895" cy="1234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7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79834" y="2329887"/>
            <a:ext cx="552198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70314" y="2996704"/>
            <a:ext cx="571239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79834" y="3673047"/>
            <a:ext cx="552198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0" y="4600948"/>
            <a:ext cx="11520000" cy="2773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139950" y="5859145"/>
            <a:ext cx="5121910" cy="99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-1497" r="220" b="1915"/>
          <a:stretch>
            <a:fillRect/>
          </a:stretch>
        </p:blipFill>
        <p:spPr>
          <a:xfrm>
            <a:off x="319867" y="-135134"/>
            <a:ext cx="11520000" cy="3380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5480" y="1439545"/>
            <a:ext cx="3802380" cy="1242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7" y="3526958"/>
            <a:ext cx="11520000" cy="352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71980" y="5729605"/>
            <a:ext cx="4954270" cy="1013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16075" y="1520825"/>
            <a:ext cx="4754880" cy="179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2356"/>
            <a:ext cx="11520000" cy="350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44650" y="5386705"/>
            <a:ext cx="6008370" cy="128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44650" y="2234565"/>
            <a:ext cx="4451985" cy="181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045089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776095" y="5835650"/>
            <a:ext cx="3992245" cy="1021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4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0099" y="3206438"/>
            <a:ext cx="238016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34214" y="3215965"/>
            <a:ext cx="247537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48330" y="3206438"/>
            <a:ext cx="238016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05190" y="3206438"/>
            <a:ext cx="238016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03867" y="3215965"/>
            <a:ext cx="257057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27504" y="3206438"/>
            <a:ext cx="238015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32099" y="3206438"/>
            <a:ext cx="247537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88958" y="3206438"/>
            <a:ext cx="238016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085434"/>
            <a:ext cx="11520000" cy="268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99933" y="1624504"/>
            <a:ext cx="371305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75504" y="1624504"/>
            <a:ext cx="371306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79371" y="1624504"/>
            <a:ext cx="399867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72429" y="2176728"/>
            <a:ext cx="571239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82148" y="2728952"/>
            <a:ext cx="571239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66776" y="2728952"/>
            <a:ext cx="561719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51404" y="2728952"/>
            <a:ext cx="561719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48528" y="3281176"/>
            <a:ext cx="542677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09520" y="3281176"/>
            <a:ext cx="218975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90942" y="3823879"/>
            <a:ext cx="371305" cy="29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27504" y="3833400"/>
            <a:ext cx="704528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881752" y="4376103"/>
            <a:ext cx="371305" cy="285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13388" y="4366582"/>
            <a:ext cx="371305" cy="29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1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67041" y="767674"/>
            <a:ext cx="476033" cy="349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56462" y="767674"/>
            <a:ext cx="361785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65652" y="1330239"/>
            <a:ext cx="704529" cy="247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30016" y="2617462"/>
            <a:ext cx="399867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71636" y="2607927"/>
            <a:ext cx="39034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75239" y="2617462"/>
            <a:ext cx="399867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50533" y="3284911"/>
            <a:ext cx="350723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48960" y="3284911"/>
            <a:ext cx="384461" cy="255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13322" y="3284911"/>
            <a:ext cx="380826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62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27900" y="843855"/>
            <a:ext cx="561719" cy="238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27504" y="1396441"/>
            <a:ext cx="514115" cy="2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7685" y="1949028"/>
            <a:ext cx="552198" cy="2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79834" y="2501614"/>
            <a:ext cx="390347" cy="2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5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98413" y="1425406"/>
            <a:ext cx="333223" cy="314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74578" y="2025955"/>
            <a:ext cx="228496" cy="181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74578" y="2578841"/>
            <a:ext cx="228496" cy="181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74578" y="3131727"/>
            <a:ext cx="228496" cy="181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74578" y="3684613"/>
            <a:ext cx="228496" cy="181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94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23305" y="1682670"/>
            <a:ext cx="247536" cy="257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00000" y="3007534"/>
            <a:ext cx="247537" cy="247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14710" y="4246615"/>
            <a:ext cx="285619" cy="247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4809" y="977444"/>
            <a:ext cx="238016" cy="2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33752" y="2293273"/>
            <a:ext cx="285619" cy="247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5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8314" y="2162349"/>
            <a:ext cx="561719" cy="248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9917" y="2162349"/>
            <a:ext cx="228495" cy="248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32892" y="2162349"/>
            <a:ext cx="571239" cy="248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17652" y="2162349"/>
            <a:ext cx="704528" cy="248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58314" y="2783228"/>
            <a:ext cx="561719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09917" y="2783228"/>
            <a:ext cx="399867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32892" y="2783228"/>
            <a:ext cx="733090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89024" y="2783228"/>
            <a:ext cx="704529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2023-07-05T11:56:33Z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