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image" Target="../media/image10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25.xml"/><Relationship Id="rId2" Type="http://schemas.openxmlformats.org/officeDocument/2006/relationships/image" Target="../media/image11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8"/>
          <a:stretch>
            <a:fillRect/>
          </a:stretch>
        </p:blipFill>
        <p:spPr>
          <a:xfrm>
            <a:off x="3540125" y="2975928"/>
            <a:ext cx="5111750" cy="906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83"/>
          <a:stretch>
            <a:fillRect/>
          </a:stretch>
        </p:blipFill>
        <p:spPr>
          <a:xfrm>
            <a:off x="4032885" y="1770698"/>
            <a:ext cx="4126230" cy="157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66875" y="35147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97275" y="35147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5222875" y="35147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6848475" y="35147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8677275" y="35147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10709275" y="35147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91471" y="2973776"/>
            <a:ext cx="380826" cy="25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13454" y="2964227"/>
            <a:ext cx="380827" cy="25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0654" r="10081"/>
          <a:stretch>
            <a:fillRect/>
          </a:stretch>
        </p:blipFill>
        <p:spPr>
          <a:xfrm>
            <a:off x="1357630" y="1231900"/>
            <a:ext cx="1614170" cy="1542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t="10654" r="10081"/>
          <a:stretch>
            <a:fillRect/>
          </a:stretch>
        </p:blipFill>
        <p:spPr>
          <a:xfrm>
            <a:off x="3946525" y="1231900"/>
            <a:ext cx="1614170" cy="1542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 t="10654" r="10081"/>
          <a:stretch>
            <a:fillRect/>
          </a:stretch>
        </p:blipFill>
        <p:spPr>
          <a:xfrm>
            <a:off x="6997065" y="1231900"/>
            <a:ext cx="1614170" cy="1542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rcRect t="10654" r="10081"/>
          <a:stretch>
            <a:fillRect/>
          </a:stretch>
        </p:blipFill>
        <p:spPr>
          <a:xfrm>
            <a:off x="9576435" y="1231900"/>
            <a:ext cx="1614170" cy="154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2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111375" y="12160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5057775" y="11398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7826375" y="11398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10391775" y="11398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2111375" y="20288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7"/>
            </p:custDataLst>
          </p:nvPr>
        </p:nvSpPr>
        <p:spPr bwMode="white">
          <a:xfrm>
            <a:off x="4791075" y="20796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8"/>
            </p:custDataLst>
          </p:nvPr>
        </p:nvSpPr>
        <p:spPr bwMode="white">
          <a:xfrm>
            <a:off x="7699375" y="2079625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9"/>
            </p:custDataLst>
          </p:nvPr>
        </p:nvSpPr>
        <p:spPr bwMode="white">
          <a:xfrm>
            <a:off x="10391775" y="2030730"/>
            <a:ext cx="374650" cy="812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4670" y="736600"/>
            <a:ext cx="10410825" cy="3848100"/>
          </a:xfrm>
          <a:prstGeom prst="rect">
            <a:avLst/>
          </a:prstGeom>
        </p:spPr>
      </p:pic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1882775" y="2768600"/>
            <a:ext cx="6406515" cy="181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/>
          <a:stretch>
            <a:fillRect/>
          </a:stretch>
        </p:blipFill>
        <p:spPr>
          <a:xfrm>
            <a:off x="539750" y="406400"/>
            <a:ext cx="11520170" cy="197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>
            <p:custDataLst>
              <p:tags r:id="rId2"/>
            </p:custDataLst>
          </p:nvPr>
        </p:nvSpPr>
        <p:spPr bwMode="white">
          <a:xfrm>
            <a:off x="1044575" y="889000"/>
            <a:ext cx="6406515" cy="181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82300"/>
            <a:ext cx="11520000" cy="2223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955675" y="4495800"/>
            <a:ext cx="6406515" cy="181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8</cp:revision>
  <dcterms:created xsi:type="dcterms:W3CDTF">2023-07-03T01:47:00Z</dcterms:created>
  <dcterms:modified xsi:type="dcterms:W3CDTF">2023-07-10T09:25:19Z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