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5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8.xml"/><Relationship Id="rId2" Type="http://schemas.openxmlformats.org/officeDocument/2006/relationships/image" Target="../media/image10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28"/>
          <a:stretch>
            <a:fillRect/>
          </a:stretch>
        </p:blipFill>
        <p:spPr>
          <a:xfrm>
            <a:off x="3540125" y="3069590"/>
            <a:ext cx="5111750" cy="718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83"/>
          <a:stretch>
            <a:fillRect/>
          </a:stretch>
        </p:blipFill>
        <p:spPr>
          <a:xfrm>
            <a:off x="4032885" y="1770698"/>
            <a:ext cx="4126230" cy="1579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36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633884" y="2658020"/>
            <a:ext cx="238016" cy="229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09322" y="2658020"/>
            <a:ext cx="228495" cy="229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98876" y="2619832"/>
            <a:ext cx="695008" cy="315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58380" y="3211740"/>
            <a:ext cx="675966" cy="30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70909" y="3822741"/>
            <a:ext cx="533156" cy="238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0" y="4156620"/>
            <a:ext cx="11520000" cy="1778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9340495" y="4405255"/>
            <a:ext cx="380826" cy="239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7493487" y="4988593"/>
            <a:ext cx="466512" cy="22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4285024" y="5571930"/>
            <a:ext cx="209454" cy="22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9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422115" y="1569990"/>
            <a:ext cx="218975" cy="181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422115" y="2735144"/>
            <a:ext cx="218975" cy="181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345950" y="3269970"/>
            <a:ext cx="323702" cy="305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8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25553" y="3140410"/>
            <a:ext cx="2922842" cy="304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00462" y="3140410"/>
            <a:ext cx="3246545" cy="304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79865" y="3140710"/>
            <a:ext cx="2531745" cy="1091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7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54175" y="1531620"/>
            <a:ext cx="4046220" cy="1898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8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625024" y="2492131"/>
            <a:ext cx="333223" cy="228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66975" y="2492131"/>
            <a:ext cx="380826" cy="228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2023-07-05T11:58:36Z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