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8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>
            <a:fillRect/>
          </a:stretch>
        </p:blipFill>
        <p:spPr>
          <a:xfrm>
            <a:off x="3035935" y="2965768"/>
            <a:ext cx="6120130" cy="92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770698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76980" y="2397125"/>
            <a:ext cx="333375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95272" y="2397352"/>
            <a:ext cx="51411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3272" y="2997768"/>
            <a:ext cx="238016" cy="228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80561" y="3588653"/>
            <a:ext cx="361785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6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77619" y="1446031"/>
            <a:ext cx="209454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9570" y="1446031"/>
            <a:ext cx="228495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1520" y="1446031"/>
            <a:ext cx="218975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65322" y="1446031"/>
            <a:ext cx="380827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39471" y="1981001"/>
            <a:ext cx="380826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81421" y="1981001"/>
            <a:ext cx="380826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8710" y="1990554"/>
            <a:ext cx="152330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41619" y="1981001"/>
            <a:ext cx="218975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39471" y="2525525"/>
            <a:ext cx="333223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43272" y="2525525"/>
            <a:ext cx="533157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61520" y="2525525"/>
            <a:ext cx="218975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22512" y="2525525"/>
            <a:ext cx="361785" cy="22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8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4264" y="1415940"/>
            <a:ext cx="637884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4363" y="1415940"/>
            <a:ext cx="1599471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8165" y="1415940"/>
            <a:ext cx="752133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70115" y="1415940"/>
            <a:ext cx="799735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91565" y="1781175"/>
            <a:ext cx="1501140" cy="271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3"/>
            </p:custDataLst>
          </p:nvPr>
        </p:nvSpPr>
        <p:spPr bwMode="white">
          <a:xfrm>
            <a:off x="3122930" y="1781175"/>
            <a:ext cx="2618740" cy="271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8" name="矩形 57"/>
          <p:cNvSpPr/>
          <p:nvPr>
            <p:custDataLst>
              <p:tags r:id="rId4"/>
            </p:custDataLst>
          </p:nvPr>
        </p:nvSpPr>
        <p:spPr bwMode="white">
          <a:xfrm>
            <a:off x="6005830" y="1908175"/>
            <a:ext cx="2618740" cy="309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9" name="矩形 58"/>
          <p:cNvSpPr/>
          <p:nvPr>
            <p:custDataLst>
              <p:tags r:id="rId5"/>
            </p:custDataLst>
          </p:nvPr>
        </p:nvSpPr>
        <p:spPr bwMode="white">
          <a:xfrm>
            <a:off x="9015730" y="1781175"/>
            <a:ext cx="2618740" cy="309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66025" y="1483360"/>
            <a:ext cx="4494530" cy="93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66975" y="2075285"/>
            <a:ext cx="380826" cy="22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82165" y="3440430"/>
            <a:ext cx="3093720" cy="110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54175" y="2439035"/>
            <a:ext cx="5192395" cy="1069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