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3"/>
          <a:stretch>
            <a:fillRect/>
          </a:stretch>
        </p:blipFill>
        <p:spPr>
          <a:xfrm>
            <a:off x="4032885" y="1770698"/>
            <a:ext cx="4126230" cy="157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6"/>
          <a:stretch>
            <a:fillRect/>
          </a:stretch>
        </p:blipFill>
        <p:spPr>
          <a:xfrm>
            <a:off x="3411855" y="3429000"/>
            <a:ext cx="5814695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2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01240" y="2326640"/>
            <a:ext cx="695325" cy="44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43272" y="2542827"/>
            <a:ext cx="218975" cy="229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85223" y="2542827"/>
            <a:ext cx="552198" cy="229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27030" y="2326640"/>
            <a:ext cx="704215" cy="44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01322" y="3086812"/>
            <a:ext cx="533157" cy="23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00462" y="3086812"/>
            <a:ext cx="514115" cy="23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85223" y="3086812"/>
            <a:ext cx="542677" cy="23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27173" y="3086812"/>
            <a:ext cx="704528" cy="23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3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2748793" y="3086543"/>
            <a:ext cx="285619" cy="21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37421" y="3086543"/>
            <a:ext cx="285619" cy="22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3540125" y="1612265"/>
            <a:ext cx="1382395" cy="1344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9079230" y="1508760"/>
            <a:ext cx="1382395" cy="1344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5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4065" y="1483360"/>
            <a:ext cx="951865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48066" y="1483318"/>
            <a:ext cx="961586" cy="23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51867" y="1483318"/>
            <a:ext cx="961587" cy="23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93818" y="1483318"/>
            <a:ext cx="799735" cy="23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56945" y="1943735"/>
            <a:ext cx="1728470" cy="15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3973195" y="1943735"/>
            <a:ext cx="1598930" cy="15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6712585" y="1943100"/>
            <a:ext cx="1598930" cy="15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9324975" y="1943100"/>
            <a:ext cx="1598930" cy="15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2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3225" y="2005330"/>
            <a:ext cx="4074160" cy="1251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1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566535" y="3152775"/>
            <a:ext cx="5238115" cy="118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2023-07-05T11:58:38Z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