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5" r:id="rId5"/>
    <p:sldId id="264" r:id="rId6"/>
    <p:sldId id="263" r:id="rId7"/>
    <p:sldId id="262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tags" Target="../tags/tag10.xml"/><Relationship Id="rId2" Type="http://schemas.openxmlformats.org/officeDocument/2006/relationships/image" Target="../media/image10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52"/>
          <a:stretch>
            <a:fillRect/>
          </a:stretch>
        </p:blipFill>
        <p:spPr>
          <a:xfrm>
            <a:off x="4618673" y="3048635"/>
            <a:ext cx="2954655" cy="760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40"/>
          <a:stretch>
            <a:fillRect/>
          </a:stretch>
        </p:blipFill>
        <p:spPr>
          <a:xfrm>
            <a:off x="2620645" y="1547495"/>
            <a:ext cx="7068820" cy="1639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90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206446" y="2522483"/>
            <a:ext cx="1409057" cy="1344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86347" y="2522483"/>
            <a:ext cx="1399537" cy="1344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66247" y="2522483"/>
            <a:ext cx="1399537" cy="1344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497695" y="1766570"/>
            <a:ext cx="2135505" cy="755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24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692275" y="2370455"/>
            <a:ext cx="317500" cy="542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219200" y="3243580"/>
            <a:ext cx="270510" cy="542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3"/>
            </p:custDataLst>
          </p:nvPr>
        </p:nvSpPr>
        <p:spPr bwMode="white">
          <a:xfrm>
            <a:off x="7820025" y="1478280"/>
            <a:ext cx="335915" cy="581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4"/>
            </p:custDataLst>
          </p:nvPr>
        </p:nvSpPr>
        <p:spPr bwMode="white">
          <a:xfrm>
            <a:off x="6829425" y="2332355"/>
            <a:ext cx="354965" cy="581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27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53454" y="2114545"/>
            <a:ext cx="209454" cy="238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86214" y="2114545"/>
            <a:ext cx="228495" cy="238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28495" y="2114545"/>
            <a:ext cx="218975" cy="238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89818" y="2114545"/>
            <a:ext cx="342743" cy="238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67702" y="3012403"/>
            <a:ext cx="209454" cy="229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14446" y="3012403"/>
            <a:ext cx="228495" cy="229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70710" y="3012403"/>
            <a:ext cx="218975" cy="229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90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0" y="4149000"/>
            <a:ext cx="11520000" cy="1330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952410" y="4819277"/>
            <a:ext cx="6540694" cy="593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50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77752" y="2007337"/>
            <a:ext cx="8321057" cy="591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2023-07-03T01:47:00Z</dcterms:created>
  <dcterms:modified xsi:type="dcterms:W3CDTF">2023-07-05T12:04:49Z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