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3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tags" Target="../tags/tag31.xml"/><Relationship Id="rId2" Type="http://schemas.openxmlformats.org/officeDocument/2006/relationships/image" Target="../media/image13.png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5" y="-138430"/>
            <a:ext cx="9845040" cy="669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60700" y="2112645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7806055" y="189357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3060700" y="351790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7719695" y="342900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3060700" y="5053965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7719695" y="514858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5561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830195" y="232918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3"/>
            </p:custDataLst>
          </p:nvPr>
        </p:nvSpPr>
        <p:spPr bwMode="white">
          <a:xfrm>
            <a:off x="6957060" y="232918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2830195" y="364236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6957060" y="351790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6"/>
            </p:custDataLst>
          </p:nvPr>
        </p:nvSpPr>
        <p:spPr bwMode="white">
          <a:xfrm>
            <a:off x="2830195" y="4923155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7"/>
            </p:custDataLst>
          </p:nvPr>
        </p:nvSpPr>
        <p:spPr bwMode="white">
          <a:xfrm>
            <a:off x="6957060" y="5229860"/>
            <a:ext cx="740410" cy="1405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375" y="2789238"/>
            <a:ext cx="11525250" cy="127952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722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455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-81915"/>
            <a:ext cx="7122795" cy="6940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737610" y="4622165"/>
            <a:ext cx="524510" cy="452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38575" y="6213475"/>
            <a:ext cx="423545" cy="645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75680" y="6333490"/>
            <a:ext cx="495300" cy="52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67335"/>
            <a:ext cx="8409940" cy="632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428750" y="1599565"/>
            <a:ext cx="159131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3"/>
            </p:custDataLst>
          </p:nvPr>
        </p:nvSpPr>
        <p:spPr bwMode="white">
          <a:xfrm>
            <a:off x="3735070" y="1726565"/>
            <a:ext cx="159131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5798820" y="1599565"/>
            <a:ext cx="159131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181100" y="4006850"/>
            <a:ext cx="1936750" cy="186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3576320" y="4006850"/>
            <a:ext cx="1591310" cy="1735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5626100" y="4006850"/>
            <a:ext cx="2658745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2226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/>
        </p:nvSpPr>
        <p:spPr bwMode="white">
          <a:xfrm>
            <a:off x="2818997" y="5724715"/>
            <a:ext cx="541166" cy="411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721494" y="5724715"/>
            <a:ext cx="556411" cy="404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544955" y="5170805"/>
            <a:ext cx="84074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3"/>
            </p:custDataLst>
          </p:nvPr>
        </p:nvSpPr>
        <p:spPr bwMode="white">
          <a:xfrm>
            <a:off x="3666490" y="5170805"/>
            <a:ext cx="84074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4"/>
            </p:custDataLst>
          </p:nvPr>
        </p:nvSpPr>
        <p:spPr bwMode="white">
          <a:xfrm>
            <a:off x="5482590" y="5170805"/>
            <a:ext cx="84074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5"/>
            </p:custDataLst>
          </p:nvPr>
        </p:nvSpPr>
        <p:spPr bwMode="white">
          <a:xfrm>
            <a:off x="7675880" y="5338445"/>
            <a:ext cx="840740" cy="1519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16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2539338" y="3883282"/>
            <a:ext cx="685487" cy="5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85289" y="3883282"/>
            <a:ext cx="675966" cy="5049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82345" y="3151505"/>
            <a:ext cx="1028065" cy="196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3753485" y="3151505"/>
            <a:ext cx="1028065" cy="196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5800090" y="3376930"/>
            <a:ext cx="1028065" cy="196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5"/>
            </p:custDataLst>
          </p:nvPr>
        </p:nvSpPr>
        <p:spPr bwMode="white">
          <a:xfrm>
            <a:off x="8746490" y="3151505"/>
            <a:ext cx="1028065" cy="1967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60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3305" y="2807221"/>
            <a:ext cx="675966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95471" y="2807221"/>
            <a:ext cx="685487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194280" y="2807221"/>
            <a:ext cx="685487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96661" y="4579930"/>
            <a:ext cx="685487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52595" y="4579930"/>
            <a:ext cx="685487" cy="514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4280" y="4579930"/>
            <a:ext cx="685487" cy="505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COMMONDATA" val="eyJoZGlkIjoiMWU5NTkzNjQ2NzQyNDFkNzhmODUwZGZiNTQ0ZGRhZj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