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5" r:id="rId5"/>
    <p:sldId id="263" r:id="rId6"/>
    <p:sldId id="262" r:id="rId7"/>
    <p:sldId id="261" r:id="rId8"/>
    <p:sldId id="260" r:id="rId9"/>
    <p:sldId id="257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8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png"/><Relationship Id="rId3" Type="http://schemas.openxmlformats.org/officeDocument/2006/relationships/tags" Target="../tags/tag27.xml"/><Relationship Id="rId2" Type="http://schemas.openxmlformats.org/officeDocument/2006/relationships/image" Target="../media/image10.png"/><Relationship Id="rId1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682"/>
          <a:stretch>
            <a:fillRect/>
          </a:stretch>
        </p:blipFill>
        <p:spPr>
          <a:xfrm>
            <a:off x="4119245" y="2994343"/>
            <a:ext cx="3953510" cy="8693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40"/>
          <a:stretch>
            <a:fillRect/>
          </a:stretch>
        </p:blipFill>
        <p:spPr>
          <a:xfrm>
            <a:off x="2620645" y="1547495"/>
            <a:ext cx="7068820" cy="1639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8602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853565" y="3874770"/>
            <a:ext cx="371475" cy="704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4457065" y="3875405"/>
            <a:ext cx="371475" cy="704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>
            <p:custDataLst>
              <p:tags r:id="rId3"/>
            </p:custDataLst>
          </p:nvPr>
        </p:nvSpPr>
        <p:spPr bwMode="white">
          <a:xfrm>
            <a:off x="7060565" y="3874770"/>
            <a:ext cx="371475" cy="704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4"/>
            </p:custDataLst>
          </p:nvPr>
        </p:nvSpPr>
        <p:spPr bwMode="white">
          <a:xfrm>
            <a:off x="9740265" y="3875405"/>
            <a:ext cx="371475" cy="704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img_1677721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00" y="4657000"/>
            <a:ext cx="11520000" cy="9216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7" name="矩形 16"/>
          <p:cNvSpPr/>
          <p:nvPr>
            <p:custDataLst>
              <p:tags r:id="rId7"/>
            </p:custDataLst>
          </p:nvPr>
        </p:nvSpPr>
        <p:spPr bwMode="white">
          <a:xfrm>
            <a:off x="4710292" y="5021800"/>
            <a:ext cx="238016" cy="2495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8"/>
            </p:custDataLst>
          </p:nvPr>
        </p:nvSpPr>
        <p:spPr bwMode="white">
          <a:xfrm>
            <a:off x="7023813" y="5021800"/>
            <a:ext cx="228495" cy="2495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9"/>
            </p:custDataLst>
          </p:nvPr>
        </p:nvSpPr>
        <p:spPr bwMode="white">
          <a:xfrm>
            <a:off x="3101300" y="5213800"/>
            <a:ext cx="218975" cy="2495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10"/>
            </p:custDataLst>
          </p:nvPr>
        </p:nvSpPr>
        <p:spPr bwMode="white">
          <a:xfrm>
            <a:off x="8242300" y="5223510"/>
            <a:ext cx="387350" cy="355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2" grpId="0" bldLvl="0" animBg="1"/>
      <p:bldP spid="14" grpId="0" bldLvl="0" animBg="1"/>
      <p:bldP spid="15" grpId="0" bldLvl="0" animBg="1"/>
      <p:bldP spid="17" grpId="0" bldLvl="0" animBg="1"/>
      <p:bldP spid="18" grpId="0" bldLvl="0" animBg="1"/>
      <p:bldP spid="19" grpId="0" bldLvl="0" animBg="1"/>
      <p:bldP spid="2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1560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1044575" y="1424940"/>
            <a:ext cx="1939290" cy="1609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3787775" y="1424940"/>
            <a:ext cx="1939290" cy="1609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>
            <p:custDataLst>
              <p:tags r:id="rId3"/>
            </p:custDataLst>
          </p:nvPr>
        </p:nvSpPr>
        <p:spPr bwMode="white">
          <a:xfrm>
            <a:off x="6530975" y="1424940"/>
            <a:ext cx="2180590" cy="1609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>
            <p:custDataLst>
              <p:tags r:id="rId4"/>
            </p:custDataLst>
          </p:nvPr>
        </p:nvSpPr>
        <p:spPr bwMode="white">
          <a:xfrm>
            <a:off x="9312275" y="1297940"/>
            <a:ext cx="1939290" cy="1736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bldLvl="0" animBg="1"/>
      <p:bldP spid="5" grpId="0" bldLvl="0" animBg="1"/>
      <p:bldP spid="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9386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9232363" y="2933556"/>
            <a:ext cx="390347" cy="2766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396198" y="3143462"/>
            <a:ext cx="390347" cy="2766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1184275" y="1139825"/>
            <a:ext cx="1939290" cy="1609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>
            <p:custDataLst>
              <p:tags r:id="rId3"/>
            </p:custDataLst>
          </p:nvPr>
        </p:nvSpPr>
        <p:spPr bwMode="white">
          <a:xfrm>
            <a:off x="4206875" y="1323975"/>
            <a:ext cx="1939290" cy="16097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4"/>
            </p:custDataLst>
          </p:nvPr>
        </p:nvSpPr>
        <p:spPr bwMode="white">
          <a:xfrm>
            <a:off x="6937375" y="1139825"/>
            <a:ext cx="5122545" cy="8096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5"/>
            </p:custDataLst>
          </p:nvPr>
        </p:nvSpPr>
        <p:spPr bwMode="white">
          <a:xfrm>
            <a:off x="6746875" y="1863725"/>
            <a:ext cx="5122545" cy="8096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3518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263140" y="1433830"/>
            <a:ext cx="389890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4955540" y="1433830"/>
            <a:ext cx="452755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3"/>
            </p:custDataLst>
          </p:nvPr>
        </p:nvSpPr>
        <p:spPr bwMode="white">
          <a:xfrm>
            <a:off x="7710805" y="1433830"/>
            <a:ext cx="389890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4"/>
            </p:custDataLst>
          </p:nvPr>
        </p:nvSpPr>
        <p:spPr bwMode="white">
          <a:xfrm>
            <a:off x="10797540" y="1433830"/>
            <a:ext cx="389890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>
            <p:custDataLst>
              <p:tags r:id="rId5"/>
            </p:custDataLst>
          </p:nvPr>
        </p:nvSpPr>
        <p:spPr bwMode="white">
          <a:xfrm>
            <a:off x="2263140" y="2240280"/>
            <a:ext cx="389890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>
            <p:custDataLst>
              <p:tags r:id="rId6"/>
            </p:custDataLst>
          </p:nvPr>
        </p:nvSpPr>
        <p:spPr bwMode="white">
          <a:xfrm>
            <a:off x="5018405" y="2227580"/>
            <a:ext cx="389890" cy="8445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>
            <p:custDataLst>
              <p:tags r:id="rId7"/>
            </p:custDataLst>
          </p:nvPr>
        </p:nvSpPr>
        <p:spPr bwMode="white">
          <a:xfrm>
            <a:off x="7773670" y="2392680"/>
            <a:ext cx="389890" cy="679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>
            <p:custDataLst>
              <p:tags r:id="rId8"/>
            </p:custDataLst>
          </p:nvPr>
        </p:nvSpPr>
        <p:spPr bwMode="white">
          <a:xfrm>
            <a:off x="10528935" y="2227580"/>
            <a:ext cx="389890" cy="8445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2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6559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1412240" y="2640330"/>
            <a:ext cx="4453255" cy="25209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COMMONDATA" val="eyJoZGlkIjoiMWU5NTkzNjQ2NzQyNDFkNzhmODUwZGZiNTQ0ZGRhZjM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8</cp:revision>
  <dcterms:created xsi:type="dcterms:W3CDTF">2023-07-03T01:47:00Z</dcterms:created>
  <dcterms:modified xsi:type="dcterms:W3CDTF">2023-07-05T12:02:46Z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