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3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29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3"/>
          <a:stretch>
            <a:fillRect/>
          </a:stretch>
        </p:blipFill>
        <p:spPr>
          <a:xfrm>
            <a:off x="2951163" y="3035618"/>
            <a:ext cx="6289675" cy="786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87140" y="3665292"/>
            <a:ext cx="209454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0991" y="3665292"/>
            <a:ext cx="209454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3471" y="3665292"/>
            <a:ext cx="209454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09123" y="3598570"/>
            <a:ext cx="228495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32495" y="3598570"/>
            <a:ext cx="209454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94016" y="3598570"/>
            <a:ext cx="152331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7421" y="3836863"/>
            <a:ext cx="333223" cy="266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18446" y="3884521"/>
            <a:ext cx="333223" cy="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87140" y="4017965"/>
            <a:ext cx="209454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91471" y="4017965"/>
            <a:ext cx="218975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43471" y="4017965"/>
            <a:ext cx="218975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18644" y="3960775"/>
            <a:ext cx="218975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32495" y="3960775"/>
            <a:ext cx="209454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74975" y="3960775"/>
            <a:ext cx="218975" cy="23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16630" y="1745615"/>
            <a:ext cx="29845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16630" y="2313940"/>
            <a:ext cx="348615" cy="51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5713730" y="1745615"/>
            <a:ext cx="33020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5713730" y="2352040"/>
            <a:ext cx="38100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7929880" y="1745615"/>
            <a:ext cx="35496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7942580" y="2352040"/>
            <a:ext cx="26098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10090150" y="1745615"/>
            <a:ext cx="25400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10095230" y="2352040"/>
            <a:ext cx="254000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2300"/>
            <a:ext cx="11520000" cy="2236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矩形 30"/>
          <p:cNvSpPr/>
          <p:nvPr>
            <p:custDataLst>
              <p:tags r:id="rId11"/>
            </p:custDataLst>
          </p:nvPr>
        </p:nvSpPr>
        <p:spPr bwMode="white">
          <a:xfrm>
            <a:off x="1910975" y="4532103"/>
            <a:ext cx="21897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2"/>
            </p:custDataLst>
          </p:nvPr>
        </p:nvSpPr>
        <p:spPr bwMode="white">
          <a:xfrm>
            <a:off x="5224165" y="4532103"/>
            <a:ext cx="22849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3"/>
            </p:custDataLst>
          </p:nvPr>
        </p:nvSpPr>
        <p:spPr bwMode="white">
          <a:xfrm>
            <a:off x="9603669" y="4532103"/>
            <a:ext cx="209454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4"/>
            </p:custDataLst>
          </p:nvPr>
        </p:nvSpPr>
        <p:spPr bwMode="white">
          <a:xfrm>
            <a:off x="1901454" y="4895229"/>
            <a:ext cx="21897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5"/>
            </p:custDataLst>
          </p:nvPr>
        </p:nvSpPr>
        <p:spPr bwMode="white">
          <a:xfrm>
            <a:off x="5233685" y="4895229"/>
            <a:ext cx="21897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6"/>
            </p:custDataLst>
          </p:nvPr>
        </p:nvSpPr>
        <p:spPr bwMode="white">
          <a:xfrm>
            <a:off x="9594148" y="4895229"/>
            <a:ext cx="21897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7"/>
            </p:custDataLst>
          </p:nvPr>
        </p:nvSpPr>
        <p:spPr bwMode="white">
          <a:xfrm>
            <a:off x="1358776" y="5353914"/>
            <a:ext cx="152330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8"/>
            </p:custDataLst>
          </p:nvPr>
        </p:nvSpPr>
        <p:spPr bwMode="white">
          <a:xfrm>
            <a:off x="2491735" y="5353914"/>
            <a:ext cx="218975" cy="23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9"/>
            </p:custDataLst>
          </p:nvPr>
        </p:nvSpPr>
        <p:spPr bwMode="white">
          <a:xfrm>
            <a:off x="5233685" y="5353914"/>
            <a:ext cx="209454" cy="23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20"/>
            </p:custDataLst>
          </p:nvPr>
        </p:nvSpPr>
        <p:spPr bwMode="white">
          <a:xfrm>
            <a:off x="6376165" y="5353914"/>
            <a:ext cx="218975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21"/>
            </p:custDataLst>
          </p:nvPr>
        </p:nvSpPr>
        <p:spPr bwMode="white">
          <a:xfrm>
            <a:off x="9689355" y="5353914"/>
            <a:ext cx="209454" cy="238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22"/>
            </p:custDataLst>
          </p:nvPr>
        </p:nvSpPr>
        <p:spPr bwMode="white">
          <a:xfrm>
            <a:off x="9689355" y="5717039"/>
            <a:ext cx="209454" cy="22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23"/>
            </p:custDataLst>
          </p:nvPr>
        </p:nvSpPr>
        <p:spPr bwMode="white">
          <a:xfrm>
            <a:off x="4792345" y="3882390"/>
            <a:ext cx="290512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0" y="3251110"/>
            <a:ext cx="11520000" cy="291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3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矩形 33"/>
          <p:cNvSpPr/>
          <p:nvPr>
            <p:custDataLst>
              <p:tags r:id="rId4"/>
            </p:custDataLst>
          </p:nvPr>
        </p:nvSpPr>
        <p:spPr bwMode="white">
          <a:xfrm>
            <a:off x="1990090" y="2540000"/>
            <a:ext cx="6301740" cy="166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1875790" y="4584700"/>
            <a:ext cx="6301740" cy="166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6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矩形 33"/>
          <p:cNvSpPr/>
          <p:nvPr>
            <p:custDataLst>
              <p:tags r:id="rId2"/>
            </p:custDataLst>
          </p:nvPr>
        </p:nvSpPr>
        <p:spPr bwMode="white">
          <a:xfrm>
            <a:off x="948690" y="1221740"/>
            <a:ext cx="6301740" cy="166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