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8.xml"/><Relationship Id="rId2" Type="http://schemas.openxmlformats.org/officeDocument/2006/relationships/image" Target="../media/image8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03"/>
          <a:stretch>
            <a:fillRect/>
          </a:stretch>
        </p:blipFill>
        <p:spPr>
          <a:xfrm>
            <a:off x="3475355" y="3159760"/>
            <a:ext cx="5241290" cy="538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2620645" y="1547495"/>
            <a:ext cx="706882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17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222750" y="3992245"/>
            <a:ext cx="5581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3"/>
            </p:custDataLst>
          </p:nvPr>
        </p:nvSpPr>
        <p:spPr bwMode="white">
          <a:xfrm>
            <a:off x="6020435" y="3992245"/>
            <a:ext cx="5581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4"/>
            </p:custDataLst>
          </p:nvPr>
        </p:nvSpPr>
        <p:spPr bwMode="white">
          <a:xfrm>
            <a:off x="7918450" y="3992245"/>
            <a:ext cx="5581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5"/>
            </p:custDataLst>
          </p:nvPr>
        </p:nvSpPr>
        <p:spPr bwMode="white">
          <a:xfrm>
            <a:off x="10242550" y="3992245"/>
            <a:ext cx="5581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6"/>
            </p:custDataLst>
          </p:nvPr>
        </p:nvSpPr>
        <p:spPr bwMode="white">
          <a:xfrm>
            <a:off x="4146550" y="4878070"/>
            <a:ext cx="5581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7"/>
            </p:custDataLst>
          </p:nvPr>
        </p:nvSpPr>
        <p:spPr bwMode="white">
          <a:xfrm>
            <a:off x="6020435" y="4995545"/>
            <a:ext cx="5581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8"/>
            </p:custDataLst>
          </p:nvPr>
        </p:nvSpPr>
        <p:spPr bwMode="white">
          <a:xfrm>
            <a:off x="8077200" y="4878070"/>
            <a:ext cx="5581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9"/>
            </p:custDataLst>
          </p:nvPr>
        </p:nvSpPr>
        <p:spPr bwMode="white">
          <a:xfrm>
            <a:off x="10133965" y="4878070"/>
            <a:ext cx="5581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88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/>
        </p:nvSpPr>
        <p:spPr bwMode="white">
          <a:xfrm>
            <a:off x="3015371" y="3917206"/>
            <a:ext cx="371305" cy="25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594479" y="3917206"/>
            <a:ext cx="380827" cy="25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406650" y="1362710"/>
            <a:ext cx="456565" cy="74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3308350" y="2759075"/>
            <a:ext cx="4057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7931150" y="1363345"/>
            <a:ext cx="4057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10242550" y="2759075"/>
            <a:ext cx="4057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2279650" y="3666490"/>
            <a:ext cx="405765" cy="842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3716655" y="3666490"/>
            <a:ext cx="4057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7931150" y="3666490"/>
            <a:ext cx="4057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9"/>
            </p:custDataLst>
          </p:nvPr>
        </p:nvSpPr>
        <p:spPr bwMode="white">
          <a:xfrm>
            <a:off x="9232900" y="3666490"/>
            <a:ext cx="40576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6000" y="1364615"/>
            <a:ext cx="1161415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34743" y="2903220"/>
            <a:ext cx="380826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80495" y="2903220"/>
            <a:ext cx="380826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89090" y="2903220"/>
            <a:ext cx="380826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304415" y="1364615"/>
            <a:ext cx="1161415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3848100" y="1364615"/>
            <a:ext cx="1161415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5143500" y="1364615"/>
            <a:ext cx="1161415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6604000" y="1364615"/>
            <a:ext cx="1161415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7861300" y="1364615"/>
            <a:ext cx="1161415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9359900" y="1524000"/>
            <a:ext cx="1297940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622915" y="1288415"/>
            <a:ext cx="1161415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4857318" y="2903220"/>
            <a:ext cx="380826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2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6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415239" y="1834209"/>
            <a:ext cx="209454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61983" y="1834209"/>
            <a:ext cx="21897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15239" y="2196089"/>
            <a:ext cx="209454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61983" y="2196089"/>
            <a:ext cx="21897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43933" y="2777001"/>
            <a:ext cx="22849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43933" y="3138881"/>
            <a:ext cx="21897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739603" y="4300707"/>
            <a:ext cx="238016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91603" y="4300707"/>
            <a:ext cx="21897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043603" y="4300707"/>
            <a:ext cx="209454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749123" y="4662587"/>
            <a:ext cx="21897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891603" y="4662587"/>
            <a:ext cx="21897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043603" y="4662587"/>
            <a:ext cx="21897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