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6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6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5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7"/>
          <a:stretch>
            <a:fillRect/>
          </a:stretch>
        </p:blipFill>
        <p:spPr>
          <a:xfrm>
            <a:off x="3465195" y="3083243"/>
            <a:ext cx="5261610" cy="691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2620645" y="1547495"/>
            <a:ext cx="706882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3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19305" y="2017723"/>
            <a:ext cx="218975" cy="22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1520" y="2199023"/>
            <a:ext cx="209454" cy="22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13256" y="2199023"/>
            <a:ext cx="209454" cy="22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19420" y="2380615"/>
            <a:ext cx="345440" cy="45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67865" y="3077210"/>
            <a:ext cx="371475" cy="49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4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39875" y="2891155"/>
            <a:ext cx="323850" cy="72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152775" y="2891155"/>
            <a:ext cx="323850" cy="72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5159375" y="2789555"/>
            <a:ext cx="323850" cy="72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6899275" y="2891155"/>
            <a:ext cx="323850" cy="72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8651875" y="2789555"/>
            <a:ext cx="323850" cy="72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10531475" y="2789555"/>
            <a:ext cx="323850" cy="72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59110"/>
            <a:ext cx="11520000" cy="2579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>
            <a:off x="908050" y="4321175"/>
            <a:ext cx="1301750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0"/>
            </p:custDataLst>
          </p:nvPr>
        </p:nvSpPr>
        <p:spPr bwMode="white">
          <a:xfrm>
            <a:off x="2711450" y="4321175"/>
            <a:ext cx="1301750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1"/>
            </p:custDataLst>
          </p:nvPr>
        </p:nvSpPr>
        <p:spPr bwMode="white">
          <a:xfrm>
            <a:off x="4514850" y="4321175"/>
            <a:ext cx="2343150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2"/>
            </p:custDataLst>
          </p:nvPr>
        </p:nvSpPr>
        <p:spPr bwMode="white">
          <a:xfrm>
            <a:off x="7023100" y="4321175"/>
            <a:ext cx="2863850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3"/>
            </p:custDataLst>
          </p:nvPr>
        </p:nvSpPr>
        <p:spPr bwMode="white">
          <a:xfrm>
            <a:off x="10052050" y="4321175"/>
            <a:ext cx="1301750" cy="126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43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438" y="2695503"/>
            <a:ext cx="218975" cy="171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72099" y="2657329"/>
            <a:ext cx="314181" cy="295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94942" y="2657329"/>
            <a:ext cx="314181" cy="295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32033" y="2695503"/>
            <a:ext cx="228495" cy="171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91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8776" y="1999520"/>
            <a:ext cx="161851" cy="23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62578" y="1999520"/>
            <a:ext cx="218975" cy="23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3371" y="2133202"/>
            <a:ext cx="218975" cy="248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98809" y="2133202"/>
            <a:ext cx="238016" cy="23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92114" y="2391016"/>
            <a:ext cx="228495" cy="23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53057" y="2391016"/>
            <a:ext cx="228495" cy="23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56727" y="2476954"/>
            <a:ext cx="333223" cy="23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41685" y="2476954"/>
            <a:ext cx="333223" cy="23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948066" y="2397734"/>
            <a:ext cx="238016" cy="22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57586" y="2759972"/>
            <a:ext cx="218975" cy="238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48066" y="3274732"/>
            <a:ext cx="238016" cy="22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57586" y="3636970"/>
            <a:ext cx="218975" cy="22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