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16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/>
          <a:stretch>
            <a:fillRect/>
          </a:stretch>
        </p:blipFill>
        <p:spPr>
          <a:xfrm>
            <a:off x="2620645" y="1547495"/>
            <a:ext cx="7068820" cy="163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09"/>
          <a:stretch>
            <a:fillRect/>
          </a:stretch>
        </p:blipFill>
        <p:spPr>
          <a:xfrm>
            <a:off x="3345815" y="3286125"/>
            <a:ext cx="5321300" cy="919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56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032760" y="2262751"/>
            <a:ext cx="152330" cy="22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41752" y="2405598"/>
            <a:ext cx="1323371" cy="304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13719" y="2624631"/>
            <a:ext cx="209454" cy="22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55933" y="3072219"/>
            <a:ext cx="152331" cy="22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36892" y="3434099"/>
            <a:ext cx="228495" cy="22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22715" y="3891280"/>
            <a:ext cx="190500" cy="781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387008" y="4672110"/>
            <a:ext cx="352264" cy="314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46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3438" y="2888414"/>
            <a:ext cx="218975" cy="181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10181" y="2850204"/>
            <a:ext cx="323702" cy="29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52132" y="2850204"/>
            <a:ext cx="323702" cy="29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08396" y="2850204"/>
            <a:ext cx="314181" cy="29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22000"/>
            <a:ext cx="11520000" cy="2318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725295" y="5749290"/>
            <a:ext cx="442595" cy="670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3708400" y="5670550"/>
            <a:ext cx="351790" cy="670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5219065" y="5749290"/>
            <a:ext cx="378460" cy="670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7187565" y="5749290"/>
            <a:ext cx="404495" cy="670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8"/>
            </p:custDataLst>
          </p:nvPr>
        </p:nvSpPr>
        <p:spPr bwMode="white">
          <a:xfrm>
            <a:off x="9156065" y="5749290"/>
            <a:ext cx="378460" cy="670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9"/>
            </p:custDataLst>
          </p:nvPr>
        </p:nvSpPr>
        <p:spPr bwMode="white">
          <a:xfrm>
            <a:off x="10693400" y="5749290"/>
            <a:ext cx="378460" cy="670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50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33450" y="1266190"/>
            <a:ext cx="1986915" cy="105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435350" y="1266190"/>
            <a:ext cx="1986915" cy="105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6280150" y="1466850"/>
            <a:ext cx="1986915" cy="105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9378950" y="1266190"/>
            <a:ext cx="1986915" cy="1259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92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2178050" y="2525395"/>
            <a:ext cx="506730" cy="584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264150" y="1598295"/>
            <a:ext cx="367665" cy="92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3"/>
            </p:custDataLst>
          </p:nvPr>
        </p:nvSpPr>
        <p:spPr bwMode="white">
          <a:xfrm>
            <a:off x="7969250" y="1512570"/>
            <a:ext cx="367665" cy="92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