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4" r:id="rId5"/>
    <p:sldId id="262" r:id="rId6"/>
    <p:sldId id="261" r:id="rId7"/>
    <p:sldId id="260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8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tags" Target="../tags/tag7.xml"/><Relationship Id="rId2" Type="http://schemas.openxmlformats.org/officeDocument/2006/relationships/image" Target="../media/image9.png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38"/>
          <a:stretch>
            <a:fillRect/>
          </a:stretch>
        </p:blipFill>
        <p:spPr>
          <a:xfrm>
            <a:off x="4398963" y="2994343"/>
            <a:ext cx="3394075" cy="8693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82"/>
          <a:stretch>
            <a:fillRect/>
          </a:stretch>
        </p:blipFill>
        <p:spPr>
          <a:xfrm>
            <a:off x="2637473" y="1717993"/>
            <a:ext cx="6798945" cy="16414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91519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00" y="3635285"/>
            <a:ext cx="11520000" cy="226921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>
            <p:custDataLst>
              <p:tags r:id="rId4"/>
            </p:custDataLst>
          </p:nvPr>
        </p:nvSpPr>
        <p:spPr bwMode="white">
          <a:xfrm>
            <a:off x="7740990" y="3806906"/>
            <a:ext cx="276099" cy="2288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>
            <p:custDataLst>
              <p:tags r:id="rId5"/>
            </p:custDataLst>
          </p:nvPr>
        </p:nvSpPr>
        <p:spPr bwMode="white">
          <a:xfrm>
            <a:off x="7769552" y="4941514"/>
            <a:ext cx="238016" cy="2383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95042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387338" y="2437575"/>
            <a:ext cx="7883107" cy="9732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01043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7516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COMMONDATA" val="eyJoZGlkIjoiMWU5NTkzNjQ2NzQyNDFkNzhmODUwZGZiNTQ0ZGRhZj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</cp:revision>
  <dcterms:created xsi:type="dcterms:W3CDTF">2023-07-03T01:47:00Z</dcterms:created>
  <dcterms:modified xsi:type="dcterms:W3CDTF">2023-07-05T12:00:19Z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