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64" r:id="rId5"/>
    <p:sldId id="262" r:id="rId6"/>
    <p:sldId id="261" r:id="rId7"/>
    <p:sldId id="260" r:id="rId8"/>
    <p:sldId id="257" r:id="rId9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4" d="100"/>
          <a:sy n="54" d="100"/>
        </p:scale>
        <p:origin x="4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8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tags" Target="../tags/tag2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image" Target="../media/image5.png"/><Relationship Id="rId2" Type="http://schemas.openxmlformats.org/officeDocument/2006/relationships/tags" Target="../tags/tag3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0.png"/><Relationship Id="rId3" Type="http://schemas.openxmlformats.org/officeDocument/2006/relationships/tags" Target="../tags/tag7.xml"/><Relationship Id="rId2" Type="http://schemas.openxmlformats.org/officeDocument/2006/relationships/image" Target="../media/image9.png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635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538"/>
          <a:stretch>
            <a:fillRect/>
          </a:stretch>
        </p:blipFill>
        <p:spPr>
          <a:xfrm>
            <a:off x="4398963" y="2994343"/>
            <a:ext cx="3394075" cy="86931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2" name="img_16777215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982"/>
          <a:stretch>
            <a:fillRect/>
          </a:stretch>
        </p:blipFill>
        <p:spPr>
          <a:xfrm>
            <a:off x="2637473" y="1717993"/>
            <a:ext cx="6798945" cy="164147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2915197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2" name="img_16777215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800" y="3635285"/>
            <a:ext cx="11520000" cy="226921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7" name="矩形 6"/>
          <p:cNvSpPr/>
          <p:nvPr>
            <p:custDataLst>
              <p:tags r:id="rId4"/>
            </p:custDataLst>
          </p:nvPr>
        </p:nvSpPr>
        <p:spPr bwMode="white">
          <a:xfrm>
            <a:off x="7740990" y="3806906"/>
            <a:ext cx="276099" cy="22882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8" name="矩形 7"/>
          <p:cNvSpPr/>
          <p:nvPr>
            <p:custDataLst>
              <p:tags r:id="rId5"/>
            </p:custDataLst>
          </p:nvPr>
        </p:nvSpPr>
        <p:spPr bwMode="white">
          <a:xfrm>
            <a:off x="7769552" y="4941514"/>
            <a:ext cx="238016" cy="23836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8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3950424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/>
          <p:cNvSpPr/>
          <p:nvPr/>
        </p:nvSpPr>
        <p:spPr bwMode="white">
          <a:xfrm>
            <a:off x="1387338" y="2437575"/>
            <a:ext cx="7883107" cy="97329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3010438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375166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540" y="0"/>
            <a:ext cx="12189460" cy="6832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图片 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4594860" y="3961765"/>
            <a:ext cx="2538730" cy="195072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UNIT_PLACING_PICTURE_USER_VIEWPORT" val="{&quot;height&quot;:9852,&quot;width&quot;:11112}"/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COMMONDATA" val="eyJoZGlkIjoiMWU5NTkzNjQ2NzQyNDFkNzhmODUwZGZiNTQ0ZGRhZjM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Arial</vt:lpstr>
      <vt:lpstr>宋体</vt:lpstr>
      <vt:lpstr>Wingdings</vt:lpstr>
      <vt:lpstr>微软雅黑</vt:lpstr>
      <vt:lpstr>Arial Unicode MS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Administrator</cp:lastModifiedBy>
  <cp:revision>7</cp:revision>
  <dcterms:created xsi:type="dcterms:W3CDTF">2023-07-03T01:47:00Z</dcterms:created>
  <dcterms:modified xsi:type="dcterms:W3CDTF">2023-07-05T12:00:19Z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01DCC7CAD5454ABAB5D1B07AD2ED20C0_12</vt:lpwstr>
  </property>
  <property fmtid="{D5CDD505-2E9C-101B-9397-08002B2CF9AE}" pid="3" name="KSOProductBuildVer">
    <vt:lpwstr>2052-11.1.0.14309</vt:lpwstr>
  </property>
</Properties>
</file>