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5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.xml"/><Relationship Id="rId4" Type="http://schemas.openxmlformats.org/officeDocument/2006/relationships/image" Target="../media/image9.png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tags" Target="../tags/tag14.xml"/><Relationship Id="rId2" Type="http://schemas.openxmlformats.org/officeDocument/2006/relationships/image" Target="../media/image10.png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77"/>
          <a:stretch>
            <a:fillRect/>
          </a:stretch>
        </p:blipFill>
        <p:spPr>
          <a:xfrm>
            <a:off x="4683443" y="3035618"/>
            <a:ext cx="2825115" cy="786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40"/>
          <a:stretch>
            <a:fillRect/>
          </a:stretch>
        </p:blipFill>
        <p:spPr>
          <a:xfrm>
            <a:off x="2620645" y="1547495"/>
            <a:ext cx="7068820" cy="1639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23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68231" y="3053359"/>
            <a:ext cx="161851" cy="238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338743" y="3043835"/>
            <a:ext cx="228495" cy="247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118776" y="3043835"/>
            <a:ext cx="228496" cy="247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098743" y="3053359"/>
            <a:ext cx="152331" cy="238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539669" y="3434316"/>
            <a:ext cx="238016" cy="247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338743" y="3434316"/>
            <a:ext cx="228495" cy="247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118776" y="3434316"/>
            <a:ext cx="238016" cy="247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079702" y="3434316"/>
            <a:ext cx="218975" cy="247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61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44264" y="2672045"/>
            <a:ext cx="390347" cy="266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890942" y="2672045"/>
            <a:ext cx="390347" cy="266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61454" y="2672045"/>
            <a:ext cx="390347" cy="276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546214" y="2672045"/>
            <a:ext cx="399867" cy="266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29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424760" y="1615437"/>
            <a:ext cx="238016" cy="247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443140" y="1615437"/>
            <a:ext cx="218975" cy="247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242214" y="1577333"/>
            <a:ext cx="1313851" cy="323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044190" y="2348865"/>
            <a:ext cx="279400" cy="638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975966" y="2358460"/>
            <a:ext cx="152330" cy="238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719570" y="2539452"/>
            <a:ext cx="228495" cy="247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947404" y="2739497"/>
            <a:ext cx="228495" cy="247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099735" y="3472994"/>
            <a:ext cx="228495" cy="247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13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459990" y="1560830"/>
            <a:ext cx="542290" cy="619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5050790" y="1560830"/>
            <a:ext cx="542290" cy="619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3"/>
            </p:custDataLst>
          </p:nvPr>
        </p:nvSpPr>
        <p:spPr bwMode="white">
          <a:xfrm>
            <a:off x="7933690" y="1560830"/>
            <a:ext cx="542290" cy="619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4"/>
            </p:custDataLst>
          </p:nvPr>
        </p:nvSpPr>
        <p:spPr bwMode="white">
          <a:xfrm>
            <a:off x="10727690" y="1560830"/>
            <a:ext cx="542290" cy="619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5"/>
            </p:custDataLst>
          </p:nvPr>
        </p:nvSpPr>
        <p:spPr bwMode="white">
          <a:xfrm>
            <a:off x="2320290" y="2425700"/>
            <a:ext cx="542290" cy="807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6"/>
            </p:custDataLst>
          </p:nvPr>
        </p:nvSpPr>
        <p:spPr bwMode="white">
          <a:xfrm>
            <a:off x="5050790" y="2425700"/>
            <a:ext cx="630555" cy="720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7"/>
            </p:custDataLst>
          </p:nvPr>
        </p:nvSpPr>
        <p:spPr bwMode="white">
          <a:xfrm>
            <a:off x="7933690" y="2425065"/>
            <a:ext cx="542290" cy="720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8"/>
            </p:custDataLst>
          </p:nvPr>
        </p:nvSpPr>
        <p:spPr bwMode="white">
          <a:xfrm>
            <a:off x="10727690" y="2425700"/>
            <a:ext cx="542290" cy="720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75500"/>
            <a:ext cx="11520000" cy="3321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3" name="矩形 22"/>
          <p:cNvSpPr/>
          <p:nvPr>
            <p:custDataLst>
              <p:tags r:id="rId2"/>
            </p:custDataLst>
          </p:nvPr>
        </p:nvSpPr>
        <p:spPr bwMode="white">
          <a:xfrm>
            <a:off x="1469390" y="1892300"/>
            <a:ext cx="5838190" cy="1860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80" y="4237900"/>
            <a:ext cx="11520000" cy="2337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2078990" y="4981575"/>
            <a:ext cx="5838190" cy="1593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1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2023-07-03T01:47:00Z</dcterms:created>
  <dcterms:modified xsi:type="dcterms:W3CDTF">2023-07-05T12:04:58Z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