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79"/>
          <a:stretch>
            <a:fillRect/>
          </a:stretch>
        </p:blipFill>
        <p:spPr>
          <a:xfrm>
            <a:off x="4384040" y="2989263"/>
            <a:ext cx="3423920" cy="879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82"/>
          <a:stretch>
            <a:fillRect/>
          </a:stretch>
        </p:blipFill>
        <p:spPr>
          <a:xfrm>
            <a:off x="2637473" y="1717993"/>
            <a:ext cx="6798945" cy="1641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59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77685" y="3750840"/>
            <a:ext cx="304661" cy="247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19834" y="3808026"/>
            <a:ext cx="390347" cy="133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23900" y="3817557"/>
            <a:ext cx="390347" cy="123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42214" y="3750840"/>
            <a:ext cx="304661" cy="247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84363" y="3750840"/>
            <a:ext cx="304661" cy="247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33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498942" y="1417140"/>
            <a:ext cx="933024" cy="448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14909" y="1560388"/>
            <a:ext cx="837818" cy="668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70380" y="1961483"/>
            <a:ext cx="923504" cy="353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22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39074" y="2176716"/>
            <a:ext cx="390347" cy="314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56595" y="2195758"/>
            <a:ext cx="285619" cy="228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39074" y="3566786"/>
            <a:ext cx="390347" cy="323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80231" y="3652475"/>
            <a:ext cx="380827" cy="314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6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42210" y="1473200"/>
            <a:ext cx="573405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71645" y="1473200"/>
            <a:ext cx="609600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32826" y="1406187"/>
            <a:ext cx="618842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51365" y="1406525"/>
            <a:ext cx="593090" cy="28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94743" y="2502182"/>
            <a:ext cx="618842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95155" y="2501900"/>
            <a:ext cx="568325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592705" y="2607310"/>
            <a:ext cx="566420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272280" y="2607310"/>
            <a:ext cx="608965" cy="28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8" grpId="0" bldLvl="0" animBg="1"/>
      <p:bldP spid="9" grpId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89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966446" y="3198323"/>
            <a:ext cx="209454" cy="228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93884" y="3198323"/>
            <a:ext cx="228496" cy="228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42735" y="4284980"/>
            <a:ext cx="5274310" cy="911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