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3" r:id="rId5"/>
    <p:sldId id="262" r:id="rId6"/>
    <p:sldId id="261" r:id="rId7"/>
    <p:sldId id="260" r:id="rId8"/>
    <p:sldId id="257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7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tags" Target="../tags/tag6.xml"/><Relationship Id="rId2" Type="http://schemas.openxmlformats.org/officeDocument/2006/relationships/image" Target="../media/image8.png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82"/>
          <a:stretch>
            <a:fillRect/>
          </a:stretch>
        </p:blipFill>
        <p:spPr>
          <a:xfrm>
            <a:off x="2637473" y="1717993"/>
            <a:ext cx="6798945" cy="16414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16"/>
          <a:stretch>
            <a:fillRect/>
          </a:stretch>
        </p:blipFill>
        <p:spPr>
          <a:xfrm>
            <a:off x="4029710" y="3429000"/>
            <a:ext cx="3477260" cy="7429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16420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9" name="矩形 8"/>
          <p:cNvSpPr/>
          <p:nvPr/>
        </p:nvSpPr>
        <p:spPr bwMode="white">
          <a:xfrm>
            <a:off x="1615834" y="3436259"/>
            <a:ext cx="390347" cy="3145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6585619" y="3436259"/>
            <a:ext cx="390347" cy="3145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8994347" y="3436259"/>
            <a:ext cx="380826" cy="3145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3447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1444462" y="1977866"/>
            <a:ext cx="5169719" cy="137221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49662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8175570" y="2044336"/>
            <a:ext cx="352264" cy="2858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10070181" y="2063391"/>
            <a:ext cx="209454" cy="2286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8175570" y="2539771"/>
            <a:ext cx="352264" cy="2953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10070181" y="2568354"/>
            <a:ext cx="218975" cy="2381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8166049" y="3054262"/>
            <a:ext cx="361785" cy="2858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10070181" y="3082845"/>
            <a:ext cx="218975" cy="2286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47338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1387475" y="3168650"/>
            <a:ext cx="662305" cy="6311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>
            <p:custDataLst>
              <p:tags r:id="rId3"/>
            </p:custDataLst>
          </p:nvPr>
        </p:nvSpPr>
        <p:spPr bwMode="white">
          <a:xfrm>
            <a:off x="4569460" y="3476625"/>
            <a:ext cx="633095" cy="6311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COMMONDATA" val="eyJoZGlkIjoiMWU5NTkzNjQ2NzQyNDFkNzhmODUwZGZiNTQ0ZGRhZj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7</cp:revision>
  <dcterms:created xsi:type="dcterms:W3CDTF">2023-07-03T01:47:00Z</dcterms:created>
  <dcterms:modified xsi:type="dcterms:W3CDTF">2023-07-05T12:00:59Z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