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63" r:id="rId5"/>
    <p:sldId id="262" r:id="rId6"/>
    <p:sldId id="261" r:id="rId7"/>
    <p:sldId id="260" r:id="rId8"/>
    <p:sldId id="257" r:id="rId9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4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7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9.png"/><Relationship Id="rId3" Type="http://schemas.openxmlformats.org/officeDocument/2006/relationships/tags" Target="../tags/tag6.xml"/><Relationship Id="rId2" Type="http://schemas.openxmlformats.org/officeDocument/2006/relationships/image" Target="../media/image8.png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63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982"/>
          <a:stretch>
            <a:fillRect/>
          </a:stretch>
        </p:blipFill>
        <p:spPr>
          <a:xfrm>
            <a:off x="2637473" y="1717993"/>
            <a:ext cx="6798945" cy="164147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2" name="img_1677721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816"/>
          <a:stretch>
            <a:fillRect/>
          </a:stretch>
        </p:blipFill>
        <p:spPr>
          <a:xfrm>
            <a:off x="4029710" y="3429000"/>
            <a:ext cx="3477260" cy="74295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16420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9" name="矩形 8"/>
          <p:cNvSpPr/>
          <p:nvPr/>
        </p:nvSpPr>
        <p:spPr bwMode="white">
          <a:xfrm>
            <a:off x="1615834" y="3436259"/>
            <a:ext cx="390347" cy="31451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/>
        </p:nvSpPr>
        <p:spPr bwMode="white">
          <a:xfrm>
            <a:off x="6585619" y="3436259"/>
            <a:ext cx="390347" cy="31451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/>
          <p:cNvSpPr/>
          <p:nvPr/>
        </p:nvSpPr>
        <p:spPr bwMode="white">
          <a:xfrm>
            <a:off x="8994347" y="3436259"/>
            <a:ext cx="380826" cy="31451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34478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>
            <a:off x="1444462" y="1977866"/>
            <a:ext cx="5169719" cy="137221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496629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/>
          <p:cNvSpPr/>
          <p:nvPr/>
        </p:nvSpPr>
        <p:spPr bwMode="white">
          <a:xfrm>
            <a:off x="8175570" y="2044336"/>
            <a:ext cx="352264" cy="28582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/>
          <p:cNvSpPr/>
          <p:nvPr/>
        </p:nvSpPr>
        <p:spPr bwMode="white">
          <a:xfrm>
            <a:off x="10070181" y="2063391"/>
            <a:ext cx="209454" cy="22866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/>
        </p:nvSpPr>
        <p:spPr bwMode="white">
          <a:xfrm>
            <a:off x="8175570" y="2539771"/>
            <a:ext cx="352264" cy="29535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/>
          <p:cNvSpPr/>
          <p:nvPr/>
        </p:nvSpPr>
        <p:spPr bwMode="white">
          <a:xfrm>
            <a:off x="10070181" y="2568354"/>
            <a:ext cx="218975" cy="23819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/>
          <p:cNvSpPr/>
          <p:nvPr/>
        </p:nvSpPr>
        <p:spPr bwMode="white">
          <a:xfrm>
            <a:off x="8166049" y="3054262"/>
            <a:ext cx="361785" cy="28582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/>
          <p:cNvSpPr/>
          <p:nvPr/>
        </p:nvSpPr>
        <p:spPr bwMode="white">
          <a:xfrm>
            <a:off x="10070181" y="3082845"/>
            <a:ext cx="218975" cy="228662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/>
          <p:cNvPicPr>
            <a:picLocks noChangeAspect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4473387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2" name="矩形 1"/>
          <p:cNvSpPr/>
          <p:nvPr>
            <p:custDataLst>
              <p:tags r:id="rId2"/>
            </p:custDataLst>
          </p:nvPr>
        </p:nvSpPr>
        <p:spPr bwMode="white">
          <a:xfrm>
            <a:off x="1387475" y="3168650"/>
            <a:ext cx="662305" cy="63119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7" name="矩形 6"/>
          <p:cNvSpPr/>
          <p:nvPr>
            <p:custDataLst>
              <p:tags r:id="rId3"/>
            </p:custDataLst>
          </p:nvPr>
        </p:nvSpPr>
        <p:spPr bwMode="white">
          <a:xfrm>
            <a:off x="4569460" y="3476625"/>
            <a:ext cx="633095" cy="63119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7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540" y="0"/>
            <a:ext cx="12189460" cy="6832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594860" y="3961765"/>
            <a:ext cx="2538730" cy="195072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UNIT_PLACING_PICTURE_USER_VIEWPORT" val="{&quot;height&quot;:9852,&quot;width&quot;:11112}"/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COMMONDATA" val="eyJoZGlkIjoiMWU5NTkzNjQ2NzQyNDFkNzhmODUwZGZiNTQ0ZGRhZjM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Arial Unicode MS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Administrator</cp:lastModifiedBy>
  <cp:revision>7</cp:revision>
  <dcterms:created xsi:type="dcterms:W3CDTF">2023-07-03T01:47:00Z</dcterms:created>
  <dcterms:modified xsi:type="dcterms:W3CDTF">2023-07-05T12:00:59Z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01DCC7CAD5454ABAB5D1B07AD2ED20C0_12</vt:lpwstr>
  </property>
  <property fmtid="{D5CDD505-2E9C-101B-9397-08002B2CF9AE}" pid="3" name="KSOProductBuildVer">
    <vt:lpwstr>2052-11.1.0.14309</vt:lpwstr>
  </property>
</Properties>
</file>