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30"/>
          <a:stretch>
            <a:fillRect/>
          </a:stretch>
        </p:blipFill>
        <p:spPr>
          <a:xfrm>
            <a:off x="5187633" y="3002280"/>
            <a:ext cx="1816735" cy="85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0"/>
          <a:stretch>
            <a:fillRect/>
          </a:stretch>
        </p:blipFill>
        <p:spPr>
          <a:xfrm>
            <a:off x="3185795" y="1745615"/>
            <a:ext cx="642366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4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12661" y="2406813"/>
            <a:ext cx="323702" cy="29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88826" y="2997675"/>
            <a:ext cx="218975" cy="171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2661" y="3493236"/>
            <a:ext cx="323702" cy="29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79305" y="4188927"/>
            <a:ext cx="228496" cy="18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39206" y="2235005"/>
            <a:ext cx="323702" cy="295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85818" y="2263590"/>
            <a:ext cx="152330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82280" y="2806706"/>
            <a:ext cx="323702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1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1437005"/>
            <a:ext cx="3611880" cy="1215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52305"/>
            <a:ext cx="11520000" cy="431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63700" y="4958715"/>
            <a:ext cx="4610100" cy="13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4650" y="2454275"/>
            <a:ext cx="6854825" cy="1343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