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4" r:id="rId5"/>
    <p:sldId id="263" r:id="rId6"/>
    <p:sldId id="262" r:id="rId7"/>
    <p:sldId id="260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54" d="100"/>
          <a:sy n="54" d="100"/>
        </p:scale>
        <p:origin x="47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7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0.png"/><Relationship Id="rId3" Type="http://schemas.openxmlformats.org/officeDocument/2006/relationships/tags" Target="../tags/tag6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63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58"/>
          <a:stretch>
            <a:fillRect/>
          </a:stretch>
        </p:blipFill>
        <p:spPr>
          <a:xfrm>
            <a:off x="4129405" y="3024823"/>
            <a:ext cx="3933190" cy="8083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240"/>
          <a:stretch>
            <a:fillRect/>
          </a:stretch>
        </p:blipFill>
        <p:spPr>
          <a:xfrm>
            <a:off x="3194685" y="1678940"/>
            <a:ext cx="6423660" cy="1346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47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2110909" y="2452991"/>
            <a:ext cx="380826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4824297" y="2452991"/>
            <a:ext cx="390347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528165" y="2452991"/>
            <a:ext cx="380827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10241553" y="2452991"/>
            <a:ext cx="371305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2139471" y="2995741"/>
            <a:ext cx="352264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4824297" y="2995741"/>
            <a:ext cx="371305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556727" y="2995741"/>
            <a:ext cx="352264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241553" y="2995741"/>
            <a:ext cx="371305" cy="2285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675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44650" y="1434465"/>
            <a:ext cx="5386070" cy="15106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192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5125" y="2044700"/>
            <a:ext cx="5250180" cy="1786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3537495"/>
            <a:ext cx="11520000" cy="33201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1644650" y="4968875"/>
            <a:ext cx="6916420" cy="1804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7141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654175" y="2748280"/>
            <a:ext cx="5922010" cy="19138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540" y="0"/>
            <a:ext cx="12189460" cy="683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4594860" y="3961765"/>
            <a:ext cx="2538730" cy="195072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UNIT_PLACING_PICTURE_USER_VIEWPORT" val="{&quot;height&quot;:9852,&quot;width&quot;:11112}"/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MWU5NTkzNjQ2NzQyNDFkNzhmODUwZGZiNTQ0ZGRhZjM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7</cp:revision>
  <dcterms:created xsi:type="dcterms:W3CDTF">2023-07-03T01:47:00Z</dcterms:created>
  <dcterms:modified xsi:type="dcterms:W3CDTF">2023-07-05T12:06:15Z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01DCC7CAD5454ABAB5D1B07AD2ED20C0_12</vt:lpwstr>
  </property>
  <property fmtid="{D5CDD505-2E9C-101B-9397-08002B2CF9AE}" pid="3" name="KSOProductBuildVer">
    <vt:lpwstr>2052-11.1.0.14309</vt:lpwstr>
  </property>
</Properties>
</file>